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689" autoAdjust="0"/>
  </p:normalViewPr>
  <p:slideViewPr>
    <p:cSldViewPr>
      <p:cViewPr varScale="1">
        <p:scale>
          <a:sx n="115" d="100"/>
          <a:sy n="11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A6F78-9B75-4232-8BC0-F90CB90AFCB2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EACC9-E673-4F18-AAE1-B3CD693C2B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ACC9-E673-4F18-AAE1-B3CD693C2B67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D3521-53AB-41E6-941D-9E3FA40A1464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9B92E-1920-401C-B1ED-B6501CBE34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바탕 화면\시안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908" y="548680"/>
            <a:ext cx="9086612" cy="5445224"/>
          </a:xfrm>
          <a:prstGeom prst="rect">
            <a:avLst/>
          </a:prstGeom>
          <a:noFill/>
        </p:spPr>
      </p:pic>
      <p:sp>
        <p:nvSpPr>
          <p:cNvPr id="8" name="직사각형 7"/>
          <p:cNvSpPr/>
          <p:nvPr/>
        </p:nvSpPr>
        <p:spPr>
          <a:xfrm>
            <a:off x="0" y="404664"/>
            <a:ext cx="8820472" cy="12961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7504" y="169978"/>
            <a:ext cx="297549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1. </a:t>
            </a:r>
            <a:r>
              <a:rPr lang="ko-KR" altLang="en-US" b="1" dirty="0" smtClean="0">
                <a:solidFill>
                  <a:srgbClr val="FF0000"/>
                </a:solidFill>
              </a:rPr>
              <a:t>대형현수막</a:t>
            </a:r>
            <a:r>
              <a:rPr lang="en-US" altLang="ko-KR" b="1" dirty="0" smtClean="0">
                <a:solidFill>
                  <a:srgbClr val="FF0000"/>
                </a:solidFill>
              </a:rPr>
              <a:t>(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실내외</a:t>
            </a:r>
            <a:r>
              <a:rPr lang="ko-KR" altLang="en-US" b="1" dirty="0" smtClean="0">
                <a:solidFill>
                  <a:srgbClr val="FF0000"/>
                </a:solidFill>
              </a:rPr>
              <a:t> 설치</a:t>
            </a:r>
            <a:r>
              <a:rPr lang="en-US" altLang="ko-KR" b="1" dirty="0" smtClean="0">
                <a:solidFill>
                  <a:srgbClr val="FF0000"/>
                </a:solidFill>
              </a:rPr>
              <a:t>)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83568" y="1700808"/>
            <a:ext cx="1584176" cy="4680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411760" y="1916832"/>
            <a:ext cx="2736304" cy="324036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419872" y="5085184"/>
            <a:ext cx="2223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accent6">
                    <a:lumMod val="50000"/>
                  </a:schemeClr>
                </a:solidFill>
              </a:rPr>
              <a:t>3. </a:t>
            </a:r>
            <a:r>
              <a:rPr lang="ko-KR" altLang="en-US" b="1" dirty="0" smtClean="0">
                <a:solidFill>
                  <a:schemeClr val="accent6">
                    <a:lumMod val="50000"/>
                  </a:schemeClr>
                </a:solidFill>
              </a:rPr>
              <a:t>로고 및 현판제작</a:t>
            </a:r>
            <a:endParaRPr lang="ko-KR" alt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6165304"/>
            <a:ext cx="36006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tx2"/>
                </a:solidFill>
              </a:rPr>
              <a:t>2. </a:t>
            </a:r>
            <a:r>
              <a:rPr lang="ko-KR" altLang="en-US" b="1" dirty="0" smtClean="0">
                <a:solidFill>
                  <a:schemeClr val="tx2"/>
                </a:solidFill>
              </a:rPr>
              <a:t>입식현수막 </a:t>
            </a:r>
            <a:r>
              <a:rPr lang="en-US" altLang="ko-KR" b="1" dirty="0" smtClean="0">
                <a:solidFill>
                  <a:schemeClr val="tx2"/>
                </a:solidFill>
              </a:rPr>
              <a:t>(</a:t>
            </a:r>
            <a:r>
              <a:rPr lang="ko-KR" altLang="en-US" b="1" dirty="0" smtClean="0">
                <a:solidFill>
                  <a:schemeClr val="tx2"/>
                </a:solidFill>
              </a:rPr>
              <a:t>행사장 입구 설치</a:t>
            </a:r>
            <a:r>
              <a:rPr lang="en-US" altLang="ko-KR" b="1" dirty="0" smtClean="0">
                <a:solidFill>
                  <a:schemeClr val="tx2"/>
                </a:solidFill>
              </a:rPr>
              <a:t>)</a:t>
            </a:r>
            <a:endParaRPr lang="ko-KR" alt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바탕 화면\시안.jpg"/>
          <p:cNvPicPr>
            <a:picLocks noChangeAspect="1" noChangeArrowheads="1"/>
          </p:cNvPicPr>
          <p:nvPr/>
        </p:nvPicPr>
        <p:blipFill>
          <a:blip r:embed="rId2" cstate="print"/>
          <a:srcRect b="79715"/>
          <a:stretch>
            <a:fillRect/>
          </a:stretch>
        </p:blipFill>
        <p:spPr bwMode="auto">
          <a:xfrm>
            <a:off x="258273" y="2420888"/>
            <a:ext cx="8885727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바탕 화면\시안.jpg"/>
          <p:cNvPicPr>
            <a:picLocks noChangeAspect="1" noChangeArrowheads="1"/>
          </p:cNvPicPr>
          <p:nvPr/>
        </p:nvPicPr>
        <p:blipFill>
          <a:blip r:embed="rId3" cstate="print"/>
          <a:srcRect t="20285" r="74754"/>
          <a:stretch>
            <a:fillRect/>
          </a:stretch>
        </p:blipFill>
        <p:spPr bwMode="auto">
          <a:xfrm rot="16200000">
            <a:off x="2244768" y="-779230"/>
            <a:ext cx="4752528" cy="89925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바탕 화면\시안.jpg"/>
          <p:cNvPicPr>
            <a:picLocks noChangeAspect="1" noChangeArrowheads="1"/>
          </p:cNvPicPr>
          <p:nvPr/>
        </p:nvPicPr>
        <p:blipFill>
          <a:blip r:embed="rId2" cstate="print"/>
          <a:srcRect l="25246" t="54612" r="43897" b="14181"/>
          <a:stretch>
            <a:fillRect/>
          </a:stretch>
        </p:blipFill>
        <p:spPr bwMode="auto">
          <a:xfrm>
            <a:off x="971600" y="1844824"/>
            <a:ext cx="7128858" cy="4320480"/>
          </a:xfrm>
          <a:prstGeom prst="rect">
            <a:avLst/>
          </a:prstGeom>
          <a:noFill/>
        </p:spPr>
      </p:pic>
      <p:pic>
        <p:nvPicPr>
          <p:cNvPr id="4" name="Picture 2" descr="C:\Documents and Settings\user\My Documents\네이트온 받은 파일\국토부 건교평 로고\국토해양부 M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7" y="260648"/>
            <a:ext cx="987537" cy="506214"/>
          </a:xfrm>
          <a:prstGeom prst="rect">
            <a:avLst/>
          </a:prstGeom>
          <a:noFill/>
        </p:spPr>
      </p:pic>
      <p:pic>
        <p:nvPicPr>
          <p:cNvPr id="5" name="Picture 3" descr="C:\Documents and Settings\user\My Documents\네이트온 받은 파일\국토부 건교평 로고\kictep_CI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260648"/>
            <a:ext cx="1728192" cy="479349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>
            <a:off x="1248013" y="929292"/>
            <a:ext cx="6647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spc="900" dirty="0" err="1" smtClean="0">
                <a:latin typeface="휴먼둥근헤드라인" pitchFamily="18" charset="-127"/>
                <a:ea typeface="휴먼둥근헤드라인" pitchFamily="18" charset="-127"/>
              </a:rPr>
              <a:t>국토해양부</a:t>
            </a:r>
            <a:r>
              <a:rPr lang="ko-KR" altLang="en-US" sz="2800" spc="900" dirty="0" smtClean="0">
                <a:latin typeface="휴먼둥근헤드라인" pitchFamily="18" charset="-127"/>
                <a:ea typeface="휴먼둥근헤드라인" pitchFamily="18" charset="-127"/>
              </a:rPr>
              <a:t> 건설기술혁신사업</a:t>
            </a:r>
            <a:endParaRPr lang="ko-KR" altLang="en-US" sz="2800" spc="9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바탕 화면\시안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246" t="20285" r="43897" b="45388"/>
          <a:stretch>
            <a:fillRect/>
          </a:stretch>
        </p:blipFill>
        <p:spPr bwMode="auto">
          <a:xfrm>
            <a:off x="683568" y="908720"/>
            <a:ext cx="8028384" cy="5352098"/>
          </a:xfrm>
          <a:prstGeom prst="rect">
            <a:avLst/>
          </a:prstGeom>
          <a:noFill/>
        </p:spPr>
      </p:pic>
      <p:pic>
        <p:nvPicPr>
          <p:cNvPr id="4" name="Picture 2" descr="C:\Documents and Settings\user\My Documents\네이트온 받은 파일\국토부 건교평 로고\국토해양부 M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7" y="260648"/>
            <a:ext cx="987537" cy="506214"/>
          </a:xfrm>
          <a:prstGeom prst="rect">
            <a:avLst/>
          </a:prstGeom>
          <a:noFill/>
        </p:spPr>
      </p:pic>
      <p:pic>
        <p:nvPicPr>
          <p:cNvPr id="5" name="Picture 3" descr="C:\Documents and Settings\user\My Documents\네이트온 받은 파일\국토부 건교평 로고\kictep_CI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260648"/>
            <a:ext cx="1728192" cy="479349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>
            <a:off x="1248013" y="929292"/>
            <a:ext cx="6647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spc="900" dirty="0" err="1" smtClean="0">
                <a:latin typeface="휴먼둥근헤드라인" pitchFamily="18" charset="-127"/>
                <a:ea typeface="휴먼둥근헤드라인" pitchFamily="18" charset="-127"/>
              </a:rPr>
              <a:t>국토해양부</a:t>
            </a:r>
            <a:r>
              <a:rPr lang="ko-KR" altLang="en-US" sz="2800" spc="900" dirty="0" smtClean="0">
                <a:latin typeface="휴먼둥근헤드라인" pitchFamily="18" charset="-127"/>
                <a:ea typeface="휴먼둥근헤드라인" pitchFamily="18" charset="-127"/>
              </a:rPr>
              <a:t> 건설기술혁신사업</a:t>
            </a:r>
            <a:endParaRPr lang="ko-KR" altLang="en-US" sz="2800" spc="9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이미지 사진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pic>
        <p:nvPicPr>
          <p:cNvPr id="4" name="내용 개체 틀 3" descr="그림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4111" y="1600200"/>
            <a:ext cx="6055777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이미지 사진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pic>
        <p:nvPicPr>
          <p:cNvPr id="4" name="내용 개체 틀 3" descr="물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2241645"/>
            <a:ext cx="4572000" cy="324307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이미지 사진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pic>
        <p:nvPicPr>
          <p:cNvPr id="4" name="내용 개체 틀 3" descr="물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69136" y="1936845"/>
            <a:ext cx="6205728" cy="385267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이미지 사진 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  <p:pic>
        <p:nvPicPr>
          <p:cNvPr id="4" name="내용 개체 틀 3" descr="이미지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화면 슬라이드 쇼(4:3)</PresentationFormat>
  <Paragraphs>10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이미지 사진 1</vt:lpstr>
      <vt:lpstr>이미지 사진 2</vt:lpstr>
      <vt:lpstr>이미지 사진 3</vt:lpstr>
      <vt:lpstr>이미지 사진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박선영</cp:lastModifiedBy>
  <cp:revision>10</cp:revision>
  <dcterms:created xsi:type="dcterms:W3CDTF">2011-12-26T16:48:21Z</dcterms:created>
  <dcterms:modified xsi:type="dcterms:W3CDTF">2012-03-07T01:14:53Z</dcterms:modified>
</cp:coreProperties>
</file>