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1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32" y="648"/>
      </p:cViewPr>
      <p:guideLst>
        <p:guide orient="horz" pos="2122"/>
        <p:guide pos="1117"/>
        <p:guide pos="119"/>
        <p:guide pos="300"/>
        <p:guide pos="2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873AA-AD2E-4DE9-826E-EFD2BD259DD7}" type="datetimeFigureOut">
              <a:rPr lang="ko-KR" altLang="en-US" smtClean="0"/>
              <a:pPr/>
              <a:t>2012-02-23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1F686-C3A8-4EB3-BFC6-0D25D361B9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jina\Dropbox\Trippers_디자인작업\12월 2주차 작업내역\Tripperz_logotype\tripperz_logoty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3440"/>
            <a:ext cx="1340766" cy="43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420888" y="5025008"/>
            <a:ext cx="200519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Near by</a:t>
            </a:r>
            <a:r>
              <a:rPr kumimoji="1" lang="ko-KR" altLang="en-US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여행자 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Search</a:t>
            </a:r>
          </a:p>
          <a:p>
            <a:pPr marL="228600" marR="0" lvl="0" indent="-22860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Near by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여행자의 여행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History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참고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marL="228600" lvl="0" indent="-228600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함께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Activity (“Do it”)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를 즐긴 여행자와의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Buddy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형성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1000" b="1" dirty="0" smtClean="0"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674008" y="2563670"/>
            <a:ext cx="1776141" cy="2154784"/>
          </a:xfrm>
          <a:prstGeom prst="rect">
            <a:avLst/>
          </a:prstGeom>
          <a:solidFill>
            <a:schemeClr val="bg1">
              <a:alpha val="49020"/>
            </a:scheme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342900" indent="-342900" algn="ctr">
              <a:lnSpc>
                <a:spcPct val="150000"/>
              </a:lnSpc>
            </a:pPr>
            <a:endParaRPr lang="ko-KR" altLang="en-US" sz="1100" b="1" i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526315" y="2563670"/>
            <a:ext cx="1776141" cy="2173305"/>
          </a:xfrm>
          <a:prstGeom prst="rect">
            <a:avLst/>
          </a:prstGeom>
          <a:solidFill>
            <a:schemeClr val="bg1">
              <a:alpha val="49020"/>
            </a:scheme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342900" indent="-342900" algn="ctr">
              <a:lnSpc>
                <a:spcPct val="150000"/>
              </a:lnSpc>
            </a:pPr>
            <a:endParaRPr lang="ko-KR" altLang="en-US" sz="1100" b="1" i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40108" y="2563670"/>
            <a:ext cx="1776141" cy="2173305"/>
          </a:xfrm>
          <a:prstGeom prst="rect">
            <a:avLst/>
          </a:prstGeom>
          <a:solidFill>
            <a:schemeClr val="bg1">
              <a:alpha val="49020"/>
            </a:scheme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342900" indent="-342900" algn="ctr">
              <a:lnSpc>
                <a:spcPct val="150000"/>
              </a:lnSpc>
            </a:pPr>
            <a:endParaRPr lang="ko-KR" altLang="en-US" sz="1100" b="1" i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8" name="오각형 27"/>
          <p:cNvSpPr/>
          <p:nvPr/>
        </p:nvSpPr>
        <p:spPr>
          <a:xfrm>
            <a:off x="448128" y="2160367"/>
            <a:ext cx="1788814" cy="367359"/>
          </a:xfrm>
          <a:prstGeom prst="homePlate">
            <a:avLst>
              <a:gd name="adj" fmla="val 1159"/>
            </a:avLst>
          </a:prstGeom>
          <a:solidFill>
            <a:srgbClr val="FFFFFF">
              <a:alpha val="54902"/>
            </a:srgbClr>
          </a:solidFill>
          <a:ln w="9525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ctr"/>
            <a:r>
              <a:rPr lang="en-US" altLang="ko-KR" sz="1100" b="1" i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Near by “Do it”</a:t>
            </a:r>
            <a:endParaRPr lang="ko-KR" altLang="en-US" sz="1100" b="1" i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오각형 28"/>
          <p:cNvSpPr/>
          <p:nvPr/>
        </p:nvSpPr>
        <p:spPr>
          <a:xfrm>
            <a:off x="2504282" y="2160367"/>
            <a:ext cx="1788814" cy="367359"/>
          </a:xfrm>
          <a:prstGeom prst="homePlate">
            <a:avLst>
              <a:gd name="adj" fmla="val 0"/>
            </a:avLst>
          </a:prstGeom>
          <a:solidFill>
            <a:srgbClr val="FFFFFF">
              <a:alpha val="54902"/>
            </a:srgbClr>
          </a:solidFill>
          <a:ln w="9525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ctr"/>
            <a:r>
              <a:rPr lang="en-US" altLang="ko-KR" sz="1100" b="1" i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Near by Trippers</a:t>
            </a:r>
          </a:p>
        </p:txBody>
      </p:sp>
      <p:sp>
        <p:nvSpPr>
          <p:cNvPr id="31" name="오각형 30"/>
          <p:cNvSpPr/>
          <p:nvPr/>
        </p:nvSpPr>
        <p:spPr>
          <a:xfrm>
            <a:off x="4664522" y="2160367"/>
            <a:ext cx="1788814" cy="367359"/>
          </a:xfrm>
          <a:prstGeom prst="homePlate">
            <a:avLst>
              <a:gd name="adj" fmla="val 0"/>
            </a:avLst>
          </a:prstGeom>
          <a:solidFill>
            <a:srgbClr val="FFFFFF">
              <a:alpha val="54902"/>
            </a:srgbClr>
          </a:solidFill>
          <a:ln w="9525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ctr"/>
            <a:r>
              <a:rPr lang="en-US" altLang="ko-KR" sz="1100" b="1" i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My History</a:t>
            </a:r>
            <a:endParaRPr lang="ko-KR" altLang="en-US" sz="1100" b="1" i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48127" y="2167047"/>
            <a:ext cx="265442" cy="209345"/>
          </a:xfrm>
          <a:prstGeom prst="rect">
            <a:avLst/>
          </a:prstGeom>
          <a:solidFill>
            <a:srgbClr val="781978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altLang="ko-KR" sz="1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ko-KR" altLang="en-US" sz="1200" b="1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504281" y="2167047"/>
            <a:ext cx="265442" cy="209345"/>
          </a:xfrm>
          <a:prstGeom prst="rect">
            <a:avLst/>
          </a:prstGeom>
          <a:solidFill>
            <a:srgbClr val="781978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altLang="ko-KR" sz="1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ko-KR" altLang="en-US" sz="1200" b="1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664521" y="2167047"/>
            <a:ext cx="265442" cy="209345"/>
          </a:xfrm>
          <a:prstGeom prst="rect">
            <a:avLst/>
          </a:prstGeom>
          <a:solidFill>
            <a:srgbClr val="781978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altLang="ko-KR" sz="1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endParaRPr lang="ko-KR" altLang="en-US" sz="1200" b="1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6" name="Picture 2" descr="C:\Users\jina\Dropbox\Trippers_디자인작업\JPG_111215\#000_main_f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2588603"/>
            <a:ext cx="1537261" cy="206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jina\Dropbox\Trippers_디자인작업\JPG_111215\303_Near by _ Tripper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218" y="2577719"/>
            <a:ext cx="1537261" cy="206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88640" y="1640632"/>
            <a:ext cx="64804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i="1" dirty="0" err="1" smtClean="0">
                <a:solidFill>
                  <a:srgbClr val="7E1A7E"/>
                </a:solidFill>
              </a:rPr>
              <a:t>Tripperz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는 위치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(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여행지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)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를 기반으로 하여 사람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(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여행자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)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를 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Activity(Do it) 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중심으로 묶어주는 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SNS</a:t>
            </a:r>
            <a:r>
              <a:rPr lang="ko-KR" altLang="en-US" sz="1300" b="1" i="1" dirty="0" smtClean="0">
                <a:solidFill>
                  <a:srgbClr val="7E1A7E"/>
                </a:solidFill>
              </a:rPr>
              <a:t>서비스 입니다</a:t>
            </a:r>
            <a:r>
              <a:rPr lang="en-US" altLang="ko-KR" sz="1300" b="1" i="1" dirty="0" smtClean="0">
                <a:solidFill>
                  <a:srgbClr val="7E1A7E"/>
                </a:solidFill>
              </a:rPr>
              <a:t>.</a:t>
            </a:r>
            <a:endParaRPr lang="ko-KR" altLang="en-US" sz="1300" b="1" i="1" dirty="0">
              <a:solidFill>
                <a:srgbClr val="7E1A7E"/>
              </a:solidFill>
            </a:endParaRPr>
          </a:p>
        </p:txBody>
      </p:sp>
      <p:cxnSp>
        <p:nvCxnSpPr>
          <p:cNvPr id="67" name="직선 연결선 66"/>
          <p:cNvCxnSpPr/>
          <p:nvPr/>
        </p:nvCxnSpPr>
        <p:spPr>
          <a:xfrm>
            <a:off x="72008" y="920552"/>
            <a:ext cx="5877272" cy="0"/>
          </a:xfrm>
          <a:prstGeom prst="line">
            <a:avLst/>
          </a:prstGeom>
          <a:ln w="19050">
            <a:solidFill>
              <a:srgbClr val="7E1A7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직사각형 71"/>
          <p:cNvSpPr/>
          <p:nvPr/>
        </p:nvSpPr>
        <p:spPr>
          <a:xfrm>
            <a:off x="72008" y="128464"/>
            <a:ext cx="58772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i="1" dirty="0" err="1" smtClean="0">
                <a:solidFill>
                  <a:srgbClr val="7E1A7E"/>
                </a:solidFill>
              </a:rPr>
              <a:t>Tripperz</a:t>
            </a:r>
            <a:r>
              <a:rPr lang="ko-KR" altLang="en-US" sz="1400" b="1" i="1" dirty="0" smtClean="0">
                <a:solidFill>
                  <a:srgbClr val="7E1A7E"/>
                </a:solidFill>
              </a:rPr>
              <a:t>는 </a:t>
            </a:r>
            <a:endParaRPr lang="en-US" altLang="ko-KR" sz="1400" b="1" i="1" dirty="0" smtClean="0">
              <a:solidFill>
                <a:srgbClr val="7E1A7E"/>
              </a:solidFill>
            </a:endParaRPr>
          </a:p>
          <a:p>
            <a:r>
              <a:rPr lang="ko-KR" altLang="en-US" sz="1400" b="1" i="1" dirty="0" smtClean="0">
                <a:solidFill>
                  <a:srgbClr val="7E1A7E"/>
                </a:solidFill>
              </a:rPr>
              <a:t>특별한 여행을 하고 싶어하는 여행자들에게</a:t>
            </a:r>
            <a:endParaRPr lang="en-US" altLang="ko-KR" sz="1400" b="1" i="1" dirty="0" smtClean="0">
              <a:solidFill>
                <a:srgbClr val="7E1A7E"/>
              </a:solidFill>
            </a:endParaRPr>
          </a:p>
          <a:p>
            <a:r>
              <a:rPr lang="ko-KR" altLang="en-US" sz="1400" b="1" i="1" dirty="0" smtClean="0">
                <a:solidFill>
                  <a:srgbClr val="7E1A7E"/>
                </a:solidFill>
              </a:rPr>
              <a:t>새로운 사람을 만나 함께 여행할 수 있는 서비스를 제안합니다</a:t>
            </a:r>
            <a:r>
              <a:rPr lang="en-US" altLang="ko-KR" sz="1400" b="1" i="1" dirty="0" smtClean="0">
                <a:solidFill>
                  <a:srgbClr val="7E1A7E"/>
                </a:solidFill>
              </a:rPr>
              <a:t>.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2008" y="1064568"/>
            <a:ext cx="6597080" cy="5442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5" name="양쪽 모서리가 둥근 사각형 64"/>
          <p:cNvSpPr/>
          <p:nvPr/>
        </p:nvSpPr>
        <p:spPr>
          <a:xfrm>
            <a:off x="188640" y="1151349"/>
            <a:ext cx="3528392" cy="37864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err="1" smtClean="0">
                <a:solidFill>
                  <a:srgbClr val="7E1A7E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Imprint MT Shadow" pitchFamily="82" charset="0"/>
              </a:rPr>
              <a:t>Tripperz</a:t>
            </a:r>
            <a:r>
              <a:rPr lang="en-US" altLang="ko-KR" sz="1400" b="1" dirty="0" smtClean="0">
                <a:solidFill>
                  <a:srgbClr val="7E1A7E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Imprint MT Shadow" pitchFamily="82" charset="0"/>
              </a:rPr>
              <a:t> Service </a:t>
            </a:r>
            <a:r>
              <a:rPr lang="ko-KR" altLang="en-US" sz="1400" b="1" dirty="0" smtClean="0">
                <a:solidFill>
                  <a:srgbClr val="7E1A7E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Imprint MT Shadow" pitchFamily="82" charset="0"/>
              </a:rPr>
              <a:t>소개</a:t>
            </a:r>
            <a:endParaRPr lang="ko-KR" altLang="en-US" sz="1400" b="1" dirty="0">
              <a:solidFill>
                <a:srgbClr val="7E1A7E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Imprint MT Shadow" pitchFamily="82" charset="0"/>
            </a:endParaRPr>
          </a:p>
        </p:txBody>
      </p:sp>
      <p:sp>
        <p:nvSpPr>
          <p:cNvPr id="61" name="Rectangle 2"/>
          <p:cNvSpPr>
            <a:spLocks noChangeArrowheads="1"/>
          </p:cNvSpPr>
          <p:nvPr/>
        </p:nvSpPr>
        <p:spPr bwMode="auto">
          <a:xfrm>
            <a:off x="332656" y="5047367"/>
            <a:ext cx="208823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Near by</a:t>
            </a:r>
            <a:r>
              <a:rPr kumimoji="1" lang="ko-KR" altLang="en-US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여행자들과 함께 즐길 수 있는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Activity (“Do it”) Create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marL="228600" lvl="0" indent="-22860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Near by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여행자를 나의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Activity(“Do it”)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에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Invite</a:t>
            </a:r>
          </a:p>
          <a:p>
            <a:pPr marL="228600" marR="0" lvl="0" indent="-22860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이미</a:t>
            </a:r>
            <a:r>
              <a:rPr kumimoji="1" lang="ko-KR" altLang="en-US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생성된 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Activity(“Do it”)</a:t>
            </a:r>
            <a:r>
              <a:rPr kumimoji="1" lang="ko-KR" altLang="en-US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에</a:t>
            </a:r>
            <a:r>
              <a:rPr kumimoji="1" lang="en-US" altLang="ko-KR" sz="1000" b="1" i="0" u="none" strike="noStrike" cap="none" normalizeH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Join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71" name="Rectangle 2"/>
          <p:cNvSpPr>
            <a:spLocks noChangeArrowheads="1"/>
          </p:cNvSpPr>
          <p:nvPr/>
        </p:nvSpPr>
        <p:spPr bwMode="auto">
          <a:xfrm>
            <a:off x="4652714" y="5025008"/>
            <a:ext cx="200519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1" lang="ko-KR" altLang="en-US" sz="1000" b="1" i="0" u="none" strike="noStrike" cap="none" normalizeH="0" baseline="0" dirty="0" smtClean="0">
                <a:ln>
                  <a:noFill/>
                </a:ln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사진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공유 및 보관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여행의 추억을 관리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1" hangingPunct="1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사진 교체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: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사진 </a:t>
            </a:r>
            <a:r>
              <a:rPr kumimoji="1" lang="en-US" altLang="ko-KR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like </a:t>
            </a:r>
            <a:r>
              <a:rPr kumimoji="1" lang="ko-KR" altLang="en-US" sz="10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및 공유</a:t>
            </a:r>
            <a:endParaRPr kumimoji="1" lang="en-US" altLang="ko-KR" sz="1000" b="1" dirty="0" smtClean="0"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grpSp>
        <p:nvGrpSpPr>
          <p:cNvPr id="76" name="그룹 75"/>
          <p:cNvGrpSpPr/>
          <p:nvPr/>
        </p:nvGrpSpPr>
        <p:grpSpPr>
          <a:xfrm>
            <a:off x="4797152" y="2576735"/>
            <a:ext cx="1584176" cy="2088232"/>
            <a:chOff x="360289" y="1100120"/>
            <a:chExt cx="2880000" cy="6300000"/>
          </a:xfrm>
        </p:grpSpPr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0289" y="1100120"/>
              <a:ext cx="2880000" cy="63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b="86771"/>
            <a:stretch>
              <a:fillRect/>
            </a:stretch>
          </p:blipFill>
          <p:spPr bwMode="auto">
            <a:xfrm>
              <a:off x="360289" y="1100120"/>
              <a:ext cx="28800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9" name="이등변 삼각형 78"/>
          <p:cNvSpPr/>
          <p:nvPr/>
        </p:nvSpPr>
        <p:spPr>
          <a:xfrm rot="10800000">
            <a:off x="476250" y="4808983"/>
            <a:ext cx="1800622" cy="216024"/>
          </a:xfrm>
          <a:prstGeom prst="triangle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이등변 삼각형 79"/>
          <p:cNvSpPr/>
          <p:nvPr/>
        </p:nvSpPr>
        <p:spPr>
          <a:xfrm rot="10800000">
            <a:off x="2492896" y="4808983"/>
            <a:ext cx="1800622" cy="216024"/>
          </a:xfrm>
          <a:prstGeom prst="triangle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이등변 삼각형 80"/>
          <p:cNvSpPr/>
          <p:nvPr/>
        </p:nvSpPr>
        <p:spPr>
          <a:xfrm rot="10800000">
            <a:off x="4653136" y="4808983"/>
            <a:ext cx="1800622" cy="216024"/>
          </a:xfrm>
          <a:prstGeom prst="triangle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2" name="직선 연결선 81"/>
          <p:cNvCxnSpPr/>
          <p:nvPr/>
        </p:nvCxnSpPr>
        <p:spPr>
          <a:xfrm flipV="1">
            <a:off x="2205136" y="7495346"/>
            <a:ext cx="144016" cy="648070"/>
          </a:xfrm>
          <a:prstGeom prst="line">
            <a:avLst/>
          </a:prstGeom>
          <a:ln>
            <a:solidFill>
              <a:srgbClr val="78197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연결선 82"/>
          <p:cNvCxnSpPr/>
          <p:nvPr/>
        </p:nvCxnSpPr>
        <p:spPr>
          <a:xfrm>
            <a:off x="2133128" y="8843607"/>
            <a:ext cx="216024" cy="955995"/>
          </a:xfrm>
          <a:prstGeom prst="line">
            <a:avLst/>
          </a:prstGeom>
          <a:ln>
            <a:solidFill>
              <a:srgbClr val="78197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2" descr="C:\Users\jina\Dropbox\Trippers_디자인작업\JPG_111215\#000_main_f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4" y="7495344"/>
            <a:ext cx="1417298" cy="212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2" descr="C:\Users\jina\Dropbox\Trippers_디자인작업\JPG_111215\#000_main_fin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5" b="42876"/>
          <a:stretch/>
        </p:blipFill>
        <p:spPr bwMode="auto">
          <a:xfrm>
            <a:off x="404936" y="8116824"/>
            <a:ext cx="1800200" cy="835772"/>
          </a:xfrm>
          <a:prstGeom prst="rect">
            <a:avLst/>
          </a:prstGeom>
          <a:noFill/>
          <a:ln w="15875"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직사각형 85"/>
          <p:cNvSpPr/>
          <p:nvPr/>
        </p:nvSpPr>
        <p:spPr>
          <a:xfrm>
            <a:off x="2349153" y="7455274"/>
            <a:ext cx="1008112" cy="432048"/>
          </a:xfrm>
          <a:prstGeom prst="rect">
            <a:avLst/>
          </a:prstGeom>
          <a:solidFill>
            <a:srgbClr val="A056A0">
              <a:alpha val="49020"/>
            </a:srgb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0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Landmark</a:t>
            </a:r>
            <a:endParaRPr lang="ko-KR" altLang="en-US" sz="10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349153" y="8071410"/>
            <a:ext cx="1008112" cy="432048"/>
          </a:xfrm>
          <a:prstGeom prst="rect">
            <a:avLst/>
          </a:prstGeom>
          <a:solidFill>
            <a:srgbClr val="A056A0">
              <a:alpha val="49020"/>
            </a:srgb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0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cs typeface="Verdana" pitchFamily="34" charset="0"/>
              </a:rPr>
              <a:t>Culture</a:t>
            </a:r>
            <a:endParaRPr lang="ko-KR" altLang="en-US" sz="10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2349153" y="8687546"/>
            <a:ext cx="1008112" cy="432048"/>
          </a:xfrm>
          <a:prstGeom prst="rect">
            <a:avLst/>
          </a:prstGeom>
          <a:solidFill>
            <a:srgbClr val="A056A0">
              <a:alpha val="49020"/>
            </a:srgb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0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cs typeface="Verdana" pitchFamily="34" charset="0"/>
              </a:rPr>
              <a:t>Food</a:t>
            </a:r>
            <a:endParaRPr lang="ko-KR" altLang="en-US" sz="10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2349153" y="9335618"/>
            <a:ext cx="1008112" cy="432048"/>
          </a:xfrm>
          <a:prstGeom prst="rect">
            <a:avLst/>
          </a:prstGeom>
          <a:solidFill>
            <a:srgbClr val="A056A0">
              <a:alpha val="49020"/>
            </a:srgbClr>
          </a:solidFill>
          <a:ln w="952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0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cs typeface="Verdana" pitchFamily="34" charset="0"/>
              </a:rPr>
              <a:t>Party</a:t>
            </a:r>
            <a:endParaRPr lang="ko-KR" altLang="en-US" sz="10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3357264" y="7423338"/>
            <a:ext cx="345611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Paris) Let’s go to Eiffel Tower</a:t>
            </a: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San Francisco) Let’s go to 49fier</a:t>
            </a: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Seoul) Let’s go to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Namsan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Tower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3357264" y="8031340"/>
            <a:ext cx="345611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Seviya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) Let’s enjoy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Flamengo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at XXX</a:t>
            </a: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New York) Let’s go to MOMA  </a:t>
            </a: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Seoul) Let’s enjoy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Nanta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at </a:t>
            </a:r>
            <a:r>
              <a:rPr lang="ko-KR" altLang="en-US" sz="1000" i="1" dirty="0" err="1" smtClean="0">
                <a:latin typeface="Verdana" pitchFamily="34" charset="0"/>
                <a:cs typeface="Verdana" pitchFamily="34" charset="0"/>
              </a:rPr>
              <a:t>청담난타홀</a:t>
            </a:r>
            <a:endParaRPr lang="ko-KR" altLang="ko-KR" sz="1000" i="1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3357264" y="8647474"/>
            <a:ext cx="34561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New York) Lets’ eat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ShakeShake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Burger at 46</a:t>
            </a:r>
            <a:r>
              <a:rPr lang="en-US" altLang="ko-KR" sz="1000" i="1" baseline="30000" dirty="0" smtClean="0">
                <a:latin typeface="Verdana" pitchFamily="34" charset="0"/>
                <a:cs typeface="Verdana" pitchFamily="34" charset="0"/>
              </a:rPr>
              <a:t>th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</a:t>
            </a:r>
          </a:p>
          <a:p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Jeju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) Let’s eat </a:t>
            </a:r>
            <a:r>
              <a:rPr lang="ko-KR" altLang="en-US" sz="1000" i="1" dirty="0" smtClean="0">
                <a:latin typeface="Verdana" pitchFamily="34" charset="0"/>
                <a:cs typeface="Verdana" pitchFamily="34" charset="0"/>
              </a:rPr>
              <a:t>갈치구이 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at </a:t>
            </a:r>
            <a:r>
              <a:rPr lang="ko-KR" altLang="en-US" sz="1000" i="1" dirty="0" err="1" smtClean="0">
                <a:latin typeface="Verdana" pitchFamily="34" charset="0"/>
                <a:cs typeface="Verdana" pitchFamily="34" charset="0"/>
              </a:rPr>
              <a:t>제주물항</a:t>
            </a:r>
            <a:endParaRPr lang="en-US" altLang="ko-KR" sz="1000" i="1" dirty="0" smtClean="0">
              <a:latin typeface="Verdana" pitchFamily="34" charset="0"/>
              <a:cs typeface="Verdana" pitchFamily="34" charset="0"/>
            </a:endParaRP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Madrid) Let’s eat Tapas at XX   </a:t>
            </a:r>
            <a:endParaRPr lang="ko-KR" altLang="ko-KR" sz="1000" i="1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3357264" y="9295546"/>
            <a:ext cx="31846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Seoul) Let’s have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Looftop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party at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Itaewon</a:t>
            </a:r>
            <a:endParaRPr lang="en-US" altLang="ko-KR" sz="1000" i="1" dirty="0" smtClean="0">
              <a:latin typeface="Verdana" pitchFamily="34" charset="0"/>
              <a:cs typeface="Verdana" pitchFamily="34" charset="0"/>
            </a:endParaRP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Madrid) Let’s have </a:t>
            </a:r>
            <a:r>
              <a:rPr lang="en-US" altLang="ko-KR" sz="1000" i="1" dirty="0" err="1" smtClean="0">
                <a:latin typeface="Verdana" pitchFamily="34" charset="0"/>
                <a:cs typeface="Verdana" pitchFamily="34" charset="0"/>
              </a:rPr>
              <a:t>Shangria</a:t>
            </a:r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 party at XXX</a:t>
            </a:r>
          </a:p>
          <a:p>
            <a:r>
              <a:rPr lang="en-US" altLang="ko-KR" sz="1000" i="1" dirty="0" smtClean="0">
                <a:latin typeface="Verdana" pitchFamily="34" charset="0"/>
                <a:cs typeface="Verdana" pitchFamily="34" charset="0"/>
              </a:rPr>
              <a:t>New York) Let’s have Beer party at XX hostel </a:t>
            </a:r>
            <a:endParaRPr lang="ko-KR" altLang="ko-KR" sz="1000" i="1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72008" y="6321152"/>
            <a:ext cx="6597080" cy="5442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5" name="양쪽 모서리가 둥근 사각형 94"/>
          <p:cNvSpPr/>
          <p:nvPr/>
        </p:nvSpPr>
        <p:spPr>
          <a:xfrm>
            <a:off x="188640" y="6407933"/>
            <a:ext cx="3528392" cy="37864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smtClean="0">
                <a:solidFill>
                  <a:srgbClr val="7E1A7E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Imprint MT Shadow" pitchFamily="82" charset="0"/>
              </a:rPr>
              <a:t>What is Do it ? </a:t>
            </a:r>
            <a:endParaRPr lang="ko-KR" altLang="en-US" sz="1400" b="1" dirty="0">
              <a:solidFill>
                <a:srgbClr val="7E1A7E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Imprint MT Shadow" pitchFamily="82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332656" y="6969224"/>
            <a:ext cx="6048672" cy="461665"/>
          </a:xfrm>
          <a:prstGeom prst="rect">
            <a:avLst/>
          </a:prstGeom>
          <a:noFill/>
          <a:ln w="19050">
            <a:solidFill>
              <a:srgbClr val="7E1A7E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[Do It] </a:t>
            </a:r>
            <a:r>
              <a:rPr kumimoji="1" lang="ko-KR" altLang="en-US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여행지에서 </a:t>
            </a:r>
            <a:r>
              <a:rPr kumimoji="1" lang="en-US" altLang="ko-KR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2</a:t>
            </a:r>
            <a:r>
              <a:rPr kumimoji="1" lang="ko-KR" altLang="en-US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이상의 여행자들이 함께 즐기는 </a:t>
            </a:r>
            <a:r>
              <a:rPr kumimoji="1" lang="en-US" altLang="ko-KR" sz="1200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Tripperz</a:t>
            </a:r>
            <a:r>
              <a:rPr kumimoji="1" lang="ko-KR" altLang="en-US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만의 </a:t>
            </a:r>
            <a:r>
              <a:rPr kumimoji="1" lang="en-US" altLang="ko-KR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Activity </a:t>
            </a:r>
            <a:r>
              <a:rPr kumimoji="1" lang="ko-KR" altLang="en-US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입니다</a:t>
            </a:r>
            <a:r>
              <a:rPr kumimoji="1" lang="en-US" altLang="ko-KR" sz="1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.</a:t>
            </a:r>
          </a:p>
          <a:p>
            <a:pPr marR="0" lvl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1" dirty="0">
                <a:solidFill>
                  <a:schemeClr val="accent4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200" b="1" i="1" dirty="0" smtClean="0">
                <a:solidFill>
                  <a:schemeClr val="accent4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             </a:t>
            </a:r>
            <a:r>
              <a:rPr kumimoji="1" lang="ko-KR" altLang="en-US" sz="105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여행의 </a:t>
            </a:r>
            <a:r>
              <a:rPr kumimoji="1" lang="en-US" altLang="ko-KR" sz="105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Social Activity </a:t>
            </a:r>
            <a:r>
              <a:rPr kumimoji="1" lang="ko-KR" altLang="en-US" sz="105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활동을 모두 포괄할 수 있는 </a:t>
            </a:r>
            <a:r>
              <a:rPr kumimoji="1" lang="en-US" altLang="ko-KR" sz="105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4</a:t>
            </a:r>
            <a:r>
              <a:rPr kumimoji="1" lang="ko-KR" altLang="en-US" sz="105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가지 카테고리로 구성</a:t>
            </a:r>
            <a:endParaRPr kumimoji="1" lang="en-US" altLang="ko-KR" sz="105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254</Words>
  <Application>Microsoft Office PowerPoint</Application>
  <PresentationFormat>A4 용지(210x297mm)</PresentationFormat>
  <Paragraphs>39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Mary Lee</dc:creator>
  <cp:lastModifiedBy>김진아</cp:lastModifiedBy>
  <cp:revision>61</cp:revision>
  <dcterms:created xsi:type="dcterms:W3CDTF">2011-12-16T03:03:29Z</dcterms:created>
  <dcterms:modified xsi:type="dcterms:W3CDTF">2012-02-23T00:09:10Z</dcterms:modified>
</cp:coreProperties>
</file>