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수미" userId="787a99da81915f86" providerId="LiveId" clId="{0728A6DC-B351-46D5-A858-EF7E534B2F93}"/>
    <pc:docChg chg="undo custSel addSld delSld modSld">
      <pc:chgData name="김 수미" userId="787a99da81915f86" providerId="LiveId" clId="{0728A6DC-B351-46D5-A858-EF7E534B2F93}" dt="2020-12-17T12:34:46.998" v="839" actId="1076"/>
      <pc:docMkLst>
        <pc:docMk/>
      </pc:docMkLst>
      <pc:sldChg chg="addSp delSp modSp mod">
        <pc:chgData name="김 수미" userId="787a99da81915f86" providerId="LiveId" clId="{0728A6DC-B351-46D5-A858-EF7E534B2F93}" dt="2020-12-17T12:34:29.681" v="838" actId="1076"/>
        <pc:sldMkLst>
          <pc:docMk/>
          <pc:sldMk cId="4285997395" sldId="257"/>
        </pc:sldMkLst>
        <pc:spChg chg="add del mod">
          <ac:chgData name="김 수미" userId="787a99da81915f86" providerId="LiveId" clId="{0728A6DC-B351-46D5-A858-EF7E534B2F93}" dt="2020-12-17T11:13:58.689" v="32" actId="478"/>
          <ac:spMkLst>
            <pc:docMk/>
            <pc:sldMk cId="4285997395" sldId="257"/>
            <ac:spMk id="2" creationId="{193B1654-2B69-4C86-99BA-61E019636E2C}"/>
          </ac:spMkLst>
        </pc:spChg>
        <pc:spChg chg="add mod">
          <ac:chgData name="김 수미" userId="787a99da81915f86" providerId="LiveId" clId="{0728A6DC-B351-46D5-A858-EF7E534B2F93}" dt="2020-12-17T12:30:28.369" v="673" actId="1076"/>
          <ac:spMkLst>
            <pc:docMk/>
            <pc:sldMk cId="4285997395" sldId="257"/>
            <ac:spMk id="3" creationId="{CAC77FE0-9973-4538-92A9-0113BE7C6E7E}"/>
          </ac:spMkLst>
        </pc:spChg>
        <pc:spChg chg="add mod">
          <ac:chgData name="김 수미" userId="787a99da81915f86" providerId="LiveId" clId="{0728A6DC-B351-46D5-A858-EF7E534B2F93}" dt="2020-12-17T12:31:07.480" v="723" actId="1036"/>
          <ac:spMkLst>
            <pc:docMk/>
            <pc:sldMk cId="4285997395" sldId="257"/>
            <ac:spMk id="9" creationId="{F3814B6F-9B9A-4A86-A841-6B4E397C523A}"/>
          </ac:spMkLst>
        </pc:spChg>
        <pc:spChg chg="mod">
          <ac:chgData name="김 수미" userId="787a99da81915f86" providerId="LiveId" clId="{0728A6DC-B351-46D5-A858-EF7E534B2F93}" dt="2020-12-17T12:30:28.369" v="673" actId="1076"/>
          <ac:spMkLst>
            <pc:docMk/>
            <pc:sldMk cId="4285997395" sldId="257"/>
            <ac:spMk id="11" creationId="{00000000-0000-0000-0000-000000000000}"/>
          </ac:spMkLst>
        </pc:spChg>
        <pc:spChg chg="mod">
          <ac:chgData name="김 수미" userId="787a99da81915f86" providerId="LiveId" clId="{0728A6DC-B351-46D5-A858-EF7E534B2F93}" dt="2020-12-17T12:30:33.548" v="686" actId="1036"/>
          <ac:spMkLst>
            <pc:docMk/>
            <pc:sldMk cId="4285997395" sldId="257"/>
            <ac:spMk id="12" creationId="{00000000-0000-0000-0000-000000000000}"/>
          </ac:spMkLst>
        </pc:spChg>
        <pc:spChg chg="add mod">
          <ac:chgData name="김 수미" userId="787a99da81915f86" providerId="LiveId" clId="{0728A6DC-B351-46D5-A858-EF7E534B2F93}" dt="2020-12-17T12:30:33.548" v="686" actId="1036"/>
          <ac:spMkLst>
            <pc:docMk/>
            <pc:sldMk cId="4285997395" sldId="257"/>
            <ac:spMk id="13" creationId="{04F3848C-7C41-4E86-A0D7-A24BBE6BE1AE}"/>
          </ac:spMkLst>
        </pc:spChg>
        <pc:spChg chg="add mod">
          <ac:chgData name="김 수미" userId="787a99da81915f86" providerId="LiveId" clId="{0728A6DC-B351-46D5-A858-EF7E534B2F93}" dt="2020-12-17T12:31:07.480" v="723" actId="1036"/>
          <ac:spMkLst>
            <pc:docMk/>
            <pc:sldMk cId="4285997395" sldId="257"/>
            <ac:spMk id="14" creationId="{3CA6E258-14F5-4353-A5D8-E462BE700FA2}"/>
          </ac:spMkLst>
        </pc:spChg>
        <pc:spChg chg="add mod">
          <ac:chgData name="김 수미" userId="787a99da81915f86" providerId="LiveId" clId="{0728A6DC-B351-46D5-A858-EF7E534B2F93}" dt="2020-12-17T12:31:07.480" v="723" actId="1036"/>
          <ac:spMkLst>
            <pc:docMk/>
            <pc:sldMk cId="4285997395" sldId="257"/>
            <ac:spMk id="15" creationId="{E5A3E22F-5628-44B5-91E8-363E7BBBD4F8}"/>
          </ac:spMkLst>
        </pc:spChg>
        <pc:spChg chg="mod">
          <ac:chgData name="김 수미" userId="787a99da81915f86" providerId="LiveId" clId="{0728A6DC-B351-46D5-A858-EF7E534B2F93}" dt="2020-12-17T12:31:07.480" v="723" actId="1036"/>
          <ac:spMkLst>
            <pc:docMk/>
            <pc:sldMk cId="4285997395" sldId="257"/>
            <ac:spMk id="20" creationId="{00000000-0000-0000-0000-000000000000}"/>
          </ac:spMkLst>
        </pc:spChg>
        <pc:spChg chg="add del mod">
          <ac:chgData name="김 수미" userId="787a99da81915f86" providerId="LiveId" clId="{0728A6DC-B351-46D5-A858-EF7E534B2F93}" dt="2020-12-17T12:18:34.802" v="185" actId="478"/>
          <ac:spMkLst>
            <pc:docMk/>
            <pc:sldMk cId="4285997395" sldId="257"/>
            <ac:spMk id="22" creationId="{2024559E-B100-43A2-A7CF-CFD2C34DCF24}"/>
          </ac:spMkLst>
        </pc:spChg>
        <pc:spChg chg="add del mod">
          <ac:chgData name="김 수미" userId="787a99da81915f86" providerId="LiveId" clId="{0728A6DC-B351-46D5-A858-EF7E534B2F93}" dt="2020-12-17T12:18:34.802" v="185" actId="478"/>
          <ac:spMkLst>
            <pc:docMk/>
            <pc:sldMk cId="4285997395" sldId="257"/>
            <ac:spMk id="23" creationId="{F66AB829-2A56-4D19-996B-0C5AB051059F}"/>
          </ac:spMkLst>
        </pc:spChg>
        <pc:spChg chg="add del mod">
          <ac:chgData name="김 수미" userId="787a99da81915f86" providerId="LiveId" clId="{0728A6DC-B351-46D5-A858-EF7E534B2F93}" dt="2020-12-17T12:18:34.802" v="185" actId="478"/>
          <ac:spMkLst>
            <pc:docMk/>
            <pc:sldMk cId="4285997395" sldId="257"/>
            <ac:spMk id="25" creationId="{6354CA63-0A6B-4BF3-84AF-1AEB28FFCFBC}"/>
          </ac:spMkLst>
        </pc:spChg>
        <pc:spChg chg="add mod">
          <ac:chgData name="김 수미" userId="787a99da81915f86" providerId="LiveId" clId="{0728A6DC-B351-46D5-A858-EF7E534B2F93}" dt="2020-12-17T12:34:29.681" v="838" actId="1076"/>
          <ac:spMkLst>
            <pc:docMk/>
            <pc:sldMk cId="4285997395" sldId="257"/>
            <ac:spMk id="32" creationId="{12FFD137-4729-4777-B5CB-0D10BD28D9C4}"/>
          </ac:spMkLst>
        </pc:spChg>
        <pc:spChg chg="add mod">
          <ac:chgData name="김 수미" userId="787a99da81915f86" providerId="LiveId" clId="{0728A6DC-B351-46D5-A858-EF7E534B2F93}" dt="2020-12-17T12:20:10.602" v="244" actId="571"/>
          <ac:spMkLst>
            <pc:docMk/>
            <pc:sldMk cId="4285997395" sldId="257"/>
            <ac:spMk id="33" creationId="{1FB6D983-9A76-4961-96D5-2571BDC75861}"/>
          </ac:spMkLst>
        </pc:spChg>
        <pc:spChg chg="add mod">
          <ac:chgData name="김 수미" userId="787a99da81915f86" providerId="LiveId" clId="{0728A6DC-B351-46D5-A858-EF7E534B2F93}" dt="2020-12-17T12:20:10.602" v="244" actId="571"/>
          <ac:spMkLst>
            <pc:docMk/>
            <pc:sldMk cId="4285997395" sldId="257"/>
            <ac:spMk id="35" creationId="{12A6B58A-9347-44C6-8E8D-FDE3FE6465A1}"/>
          </ac:spMkLst>
        </pc:spChg>
        <pc:spChg chg="add del mod">
          <ac:chgData name="김 수미" userId="787a99da81915f86" providerId="LiveId" clId="{0728A6DC-B351-46D5-A858-EF7E534B2F93}" dt="2020-12-17T12:28:58.179" v="641" actId="21"/>
          <ac:spMkLst>
            <pc:docMk/>
            <pc:sldMk cId="4285997395" sldId="257"/>
            <ac:spMk id="36" creationId="{8FEC3C68-FFFC-43A8-B378-3A9C676F8EF4}"/>
          </ac:spMkLst>
        </pc:spChg>
        <pc:spChg chg="add del mod">
          <ac:chgData name="김 수미" userId="787a99da81915f86" providerId="LiveId" clId="{0728A6DC-B351-46D5-A858-EF7E534B2F93}" dt="2020-12-17T12:28:58.179" v="641" actId="21"/>
          <ac:spMkLst>
            <pc:docMk/>
            <pc:sldMk cId="4285997395" sldId="257"/>
            <ac:spMk id="37" creationId="{4B933B32-D09E-4D72-89AD-3A3577F1C700}"/>
          </ac:spMkLst>
        </pc:spChg>
        <pc:spChg chg="add del mod">
          <ac:chgData name="김 수미" userId="787a99da81915f86" providerId="LiveId" clId="{0728A6DC-B351-46D5-A858-EF7E534B2F93}" dt="2020-12-17T12:28:58.179" v="641" actId="21"/>
          <ac:spMkLst>
            <pc:docMk/>
            <pc:sldMk cId="4285997395" sldId="257"/>
            <ac:spMk id="38" creationId="{0C74926E-B315-4BF5-B376-68959DA4A1DB}"/>
          </ac:spMkLst>
        </pc:spChg>
        <pc:spChg chg="add mod">
          <ac:chgData name="김 수미" userId="787a99da81915f86" providerId="LiveId" clId="{0728A6DC-B351-46D5-A858-EF7E534B2F93}" dt="2020-12-17T12:34:16.902" v="836" actId="255"/>
          <ac:spMkLst>
            <pc:docMk/>
            <pc:sldMk cId="4285997395" sldId="257"/>
            <ac:spMk id="39" creationId="{B966FEBA-D299-4F4E-AF55-961632E57412}"/>
          </ac:spMkLst>
        </pc:spChg>
        <pc:spChg chg="add mod">
          <ac:chgData name="김 수미" userId="787a99da81915f86" providerId="LiveId" clId="{0728A6DC-B351-46D5-A858-EF7E534B2F93}" dt="2020-12-17T12:31:07.480" v="723" actId="1036"/>
          <ac:spMkLst>
            <pc:docMk/>
            <pc:sldMk cId="4285997395" sldId="257"/>
            <ac:spMk id="40" creationId="{38BF1D46-A886-4BDB-9982-846A326D9298}"/>
          </ac:spMkLst>
        </pc:spChg>
        <pc:picChg chg="mod ord">
          <ac:chgData name="김 수미" userId="787a99da81915f86" providerId="LiveId" clId="{0728A6DC-B351-46D5-A858-EF7E534B2F93}" dt="2020-12-17T11:33:21.318" v="153" actId="167"/>
          <ac:picMkLst>
            <pc:docMk/>
            <pc:sldMk cId="4285997395" sldId="257"/>
            <ac:picMk id="7" creationId="{00000000-0000-0000-0000-000000000000}"/>
          </ac:picMkLst>
        </pc:picChg>
        <pc:picChg chg="del mod">
          <ac:chgData name="김 수미" userId="787a99da81915f86" providerId="LiveId" clId="{0728A6DC-B351-46D5-A858-EF7E534B2F93}" dt="2020-12-17T11:29:38.464" v="99" actId="478"/>
          <ac:picMkLst>
            <pc:docMk/>
            <pc:sldMk cId="4285997395" sldId="257"/>
            <ac:picMk id="8" creationId="{00000000-0000-0000-0000-000000000000}"/>
          </ac:picMkLst>
        </pc:picChg>
        <pc:picChg chg="add del mod">
          <ac:chgData name="김 수미" userId="787a99da81915f86" providerId="LiveId" clId="{0728A6DC-B351-46D5-A858-EF7E534B2F93}" dt="2020-12-17T11:27:16.822" v="52" actId="478"/>
          <ac:picMkLst>
            <pc:docMk/>
            <pc:sldMk cId="4285997395" sldId="257"/>
            <ac:picMk id="10" creationId="{AB647858-BC17-4BA8-91B8-AE86032923DA}"/>
          </ac:picMkLst>
        </pc:picChg>
        <pc:picChg chg="add del mod">
          <ac:chgData name="김 수미" userId="787a99da81915f86" providerId="LiveId" clId="{0728A6DC-B351-46D5-A858-EF7E534B2F93}" dt="2020-12-17T11:32:52.227" v="144" actId="478"/>
          <ac:picMkLst>
            <pc:docMk/>
            <pc:sldMk cId="4285997395" sldId="257"/>
            <ac:picMk id="17" creationId="{48B52FBB-BC8A-4AF5-BE74-77AD7E460F65}"/>
          </ac:picMkLst>
        </pc:picChg>
        <pc:picChg chg="add del mod">
          <ac:chgData name="김 수미" userId="787a99da81915f86" providerId="LiveId" clId="{0728A6DC-B351-46D5-A858-EF7E534B2F93}" dt="2020-12-17T11:28:29.050" v="57" actId="478"/>
          <ac:picMkLst>
            <pc:docMk/>
            <pc:sldMk cId="4285997395" sldId="257"/>
            <ac:picMk id="19" creationId="{00039671-5E6A-404E-8E28-95EAD9A2AFB6}"/>
          </ac:picMkLst>
        </pc:picChg>
        <pc:picChg chg="add del mod">
          <ac:chgData name="김 수미" userId="787a99da81915f86" providerId="LiveId" clId="{0728A6DC-B351-46D5-A858-EF7E534B2F93}" dt="2020-12-17T12:18:33.184" v="182" actId="478"/>
          <ac:picMkLst>
            <pc:docMk/>
            <pc:sldMk cId="4285997395" sldId="257"/>
            <ac:picMk id="21" creationId="{B5F64C2C-5220-40EC-9016-58C0CA3ACC26}"/>
          </ac:picMkLst>
        </pc:picChg>
        <pc:picChg chg="add del mod">
          <ac:chgData name="김 수미" userId="787a99da81915f86" providerId="LiveId" clId="{0728A6DC-B351-46D5-A858-EF7E534B2F93}" dt="2020-12-17T11:31:18.256" v="115" actId="478"/>
          <ac:picMkLst>
            <pc:docMk/>
            <pc:sldMk cId="4285997395" sldId="257"/>
            <ac:picMk id="24" creationId="{0A9EAF3E-97B4-46E6-AB3C-EA0E12B01800}"/>
          </ac:picMkLst>
        </pc:picChg>
        <pc:picChg chg="add del mod ord">
          <ac:chgData name="김 수미" userId="787a99da81915f86" providerId="LiveId" clId="{0728A6DC-B351-46D5-A858-EF7E534B2F93}" dt="2020-12-17T12:18:33.589" v="184" actId="478"/>
          <ac:picMkLst>
            <pc:docMk/>
            <pc:sldMk cId="4285997395" sldId="257"/>
            <ac:picMk id="27" creationId="{14A11784-7AC4-4732-A0A7-4201F8D1E01E}"/>
          </ac:picMkLst>
        </pc:picChg>
        <pc:picChg chg="add del mod">
          <ac:chgData name="김 수미" userId="787a99da81915f86" providerId="LiveId" clId="{0728A6DC-B351-46D5-A858-EF7E534B2F93}" dt="2020-12-17T12:18:32.727" v="181" actId="478"/>
          <ac:picMkLst>
            <pc:docMk/>
            <pc:sldMk cId="4285997395" sldId="257"/>
            <ac:picMk id="29" creationId="{31456DD2-3D2A-45FD-851C-D47323CFAA99}"/>
          </ac:picMkLst>
        </pc:picChg>
        <pc:picChg chg="add mod">
          <ac:chgData name="김 수미" userId="787a99da81915f86" providerId="LiveId" clId="{0728A6DC-B351-46D5-A858-EF7E534B2F93}" dt="2020-12-17T12:34:26.273" v="837" actId="14100"/>
          <ac:picMkLst>
            <pc:docMk/>
            <pc:sldMk cId="4285997395" sldId="257"/>
            <ac:picMk id="31" creationId="{C84520AA-C17C-4E44-8643-8AA2FD4C16EA}"/>
          </ac:picMkLst>
        </pc:picChg>
        <pc:picChg chg="add mod">
          <ac:chgData name="김 수미" userId="787a99da81915f86" providerId="LiveId" clId="{0728A6DC-B351-46D5-A858-EF7E534B2F93}" dt="2020-12-17T12:20:10.602" v="244" actId="571"/>
          <ac:picMkLst>
            <pc:docMk/>
            <pc:sldMk cId="4285997395" sldId="257"/>
            <ac:picMk id="34" creationId="{32896EBC-32F0-4850-A39E-A68DB69F0A65}"/>
          </ac:picMkLst>
        </pc:picChg>
      </pc:sldChg>
      <pc:sldChg chg="modSp mod">
        <pc:chgData name="김 수미" userId="787a99da81915f86" providerId="LiveId" clId="{0728A6DC-B351-46D5-A858-EF7E534B2F93}" dt="2020-12-17T11:46:55.141" v="177" actId="20577"/>
        <pc:sldMkLst>
          <pc:docMk/>
          <pc:sldMk cId="2497077245" sldId="259"/>
        </pc:sldMkLst>
        <pc:spChg chg="mod">
          <ac:chgData name="김 수미" userId="787a99da81915f86" providerId="LiveId" clId="{0728A6DC-B351-46D5-A858-EF7E534B2F93}" dt="2020-12-17T11:34:05.678" v="161" actId="20577"/>
          <ac:spMkLst>
            <pc:docMk/>
            <pc:sldMk cId="2497077245" sldId="259"/>
            <ac:spMk id="2" creationId="{00000000-0000-0000-0000-000000000000}"/>
          </ac:spMkLst>
        </pc:spChg>
        <pc:spChg chg="mod">
          <ac:chgData name="김 수미" userId="787a99da81915f86" providerId="LiveId" clId="{0728A6DC-B351-46D5-A858-EF7E534B2F93}" dt="2020-12-17T11:46:14.262" v="168"/>
          <ac:spMkLst>
            <pc:docMk/>
            <pc:sldMk cId="2497077245" sldId="259"/>
            <ac:spMk id="12" creationId="{00000000-0000-0000-0000-000000000000}"/>
          </ac:spMkLst>
        </pc:spChg>
        <pc:spChg chg="mod">
          <ac:chgData name="김 수미" userId="787a99da81915f86" providerId="LiveId" clId="{0728A6DC-B351-46D5-A858-EF7E534B2F93}" dt="2020-12-17T11:46:34.187" v="169" actId="20577"/>
          <ac:spMkLst>
            <pc:docMk/>
            <pc:sldMk cId="2497077245" sldId="259"/>
            <ac:spMk id="17" creationId="{00000000-0000-0000-0000-000000000000}"/>
          </ac:spMkLst>
        </pc:spChg>
        <pc:spChg chg="mod">
          <ac:chgData name="김 수미" userId="787a99da81915f86" providerId="LiveId" clId="{0728A6DC-B351-46D5-A858-EF7E534B2F93}" dt="2020-12-17T11:46:55.141" v="177" actId="20577"/>
          <ac:spMkLst>
            <pc:docMk/>
            <pc:sldMk cId="2497077245" sldId="259"/>
            <ac:spMk id="19" creationId="{00000000-0000-0000-0000-000000000000}"/>
          </ac:spMkLst>
        </pc:spChg>
      </pc:sldChg>
      <pc:sldChg chg="delSp modSp add mod">
        <pc:chgData name="김 수미" userId="787a99da81915f86" providerId="LiveId" clId="{0728A6DC-B351-46D5-A858-EF7E534B2F93}" dt="2020-12-17T12:30:18.482" v="671" actId="1076"/>
        <pc:sldMkLst>
          <pc:docMk/>
          <pc:sldMk cId="1137170938" sldId="260"/>
        </pc:sldMkLst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3" creationId="{CAC77FE0-9973-4538-92A9-0113BE7C6E7E}"/>
          </ac:spMkLst>
        </pc:spChg>
        <pc:spChg chg="mod">
          <ac:chgData name="김 수미" userId="787a99da81915f86" providerId="LiveId" clId="{0728A6DC-B351-46D5-A858-EF7E534B2F93}" dt="2020-12-17T12:30:18.482" v="671" actId="1076"/>
          <ac:spMkLst>
            <pc:docMk/>
            <pc:sldMk cId="1137170938" sldId="260"/>
            <ac:spMk id="9" creationId="{F3814B6F-9B9A-4A86-A841-6B4E397C523A}"/>
          </ac:spMkLst>
        </pc:spChg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11" creationId="{00000000-0000-0000-0000-000000000000}"/>
          </ac:spMkLst>
        </pc:spChg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12" creationId="{00000000-0000-0000-0000-000000000000}"/>
          </ac:spMkLst>
        </pc:spChg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13" creationId="{04F3848C-7C41-4E86-A0D7-A24BBE6BE1AE}"/>
          </ac:spMkLst>
        </pc:spChg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14" creationId="{3CA6E258-14F5-4353-A5D8-E462BE700FA2}"/>
          </ac:spMkLst>
        </pc:spChg>
        <pc:spChg chg="mod">
          <ac:chgData name="김 수미" userId="787a99da81915f86" providerId="LiveId" clId="{0728A6DC-B351-46D5-A858-EF7E534B2F93}" dt="2020-12-17T12:30:18.482" v="671" actId="1076"/>
          <ac:spMkLst>
            <pc:docMk/>
            <pc:sldMk cId="1137170938" sldId="260"/>
            <ac:spMk id="15" creationId="{E5A3E22F-5628-44B5-91E8-363E7BBBD4F8}"/>
          </ac:spMkLst>
        </pc:spChg>
        <pc:spChg chg="del">
          <ac:chgData name="김 수미" userId="787a99da81915f86" providerId="LiveId" clId="{0728A6DC-B351-46D5-A858-EF7E534B2F93}" dt="2020-12-17T12:30:12.130" v="669" actId="478"/>
          <ac:spMkLst>
            <pc:docMk/>
            <pc:sldMk cId="1137170938" sldId="260"/>
            <ac:spMk id="20" creationId="{00000000-0000-0000-0000-000000000000}"/>
          </ac:spMkLst>
        </pc:spChg>
        <pc:spChg chg="mod">
          <ac:chgData name="김 수미" userId="787a99da81915f86" providerId="LiveId" clId="{0728A6DC-B351-46D5-A858-EF7E534B2F93}" dt="2020-12-17T12:30:18.482" v="671" actId="1076"/>
          <ac:spMkLst>
            <pc:docMk/>
            <pc:sldMk cId="1137170938" sldId="260"/>
            <ac:spMk id="22" creationId="{2024559E-B100-43A2-A7CF-CFD2C34DCF24}"/>
          </ac:spMkLst>
        </pc:spChg>
        <pc:spChg chg="mod">
          <ac:chgData name="김 수미" userId="787a99da81915f86" providerId="LiveId" clId="{0728A6DC-B351-46D5-A858-EF7E534B2F93}" dt="2020-12-17T12:30:18.482" v="671" actId="1076"/>
          <ac:spMkLst>
            <pc:docMk/>
            <pc:sldMk cId="1137170938" sldId="260"/>
            <ac:spMk id="23" creationId="{F66AB829-2A56-4D19-996B-0C5AB051059F}"/>
          </ac:spMkLst>
        </pc:spChg>
        <pc:spChg chg="mod">
          <ac:chgData name="김 수미" userId="787a99da81915f86" providerId="LiveId" clId="{0728A6DC-B351-46D5-A858-EF7E534B2F93}" dt="2020-12-17T12:30:18.482" v="671" actId="1076"/>
          <ac:spMkLst>
            <pc:docMk/>
            <pc:sldMk cId="1137170938" sldId="260"/>
            <ac:spMk id="25" creationId="{6354CA63-0A6B-4BF3-84AF-1AEB28FFCFBC}"/>
          </ac:spMkLst>
        </pc:spChg>
        <pc:picChg chg="mod">
          <ac:chgData name="김 수미" userId="787a99da81915f86" providerId="LiveId" clId="{0728A6DC-B351-46D5-A858-EF7E534B2F93}" dt="2020-12-17T12:30:18.482" v="671" actId="1076"/>
          <ac:picMkLst>
            <pc:docMk/>
            <pc:sldMk cId="1137170938" sldId="260"/>
            <ac:picMk id="21" creationId="{B5F64C2C-5220-40EC-9016-58C0CA3ACC26}"/>
          </ac:picMkLst>
        </pc:picChg>
        <pc:picChg chg="mod">
          <ac:chgData name="김 수미" userId="787a99da81915f86" providerId="LiveId" clId="{0728A6DC-B351-46D5-A858-EF7E534B2F93}" dt="2020-12-17T12:30:18.482" v="671" actId="1076"/>
          <ac:picMkLst>
            <pc:docMk/>
            <pc:sldMk cId="1137170938" sldId="260"/>
            <ac:picMk id="27" creationId="{14A11784-7AC4-4732-A0A7-4201F8D1E01E}"/>
          </ac:picMkLst>
        </pc:picChg>
        <pc:picChg chg="mod">
          <ac:chgData name="김 수미" userId="787a99da81915f86" providerId="LiveId" clId="{0728A6DC-B351-46D5-A858-EF7E534B2F93}" dt="2020-12-17T12:30:18.482" v="671" actId="1076"/>
          <ac:picMkLst>
            <pc:docMk/>
            <pc:sldMk cId="1137170938" sldId="260"/>
            <ac:picMk id="29" creationId="{31456DD2-3D2A-45FD-851C-D47323CFAA99}"/>
          </ac:picMkLst>
        </pc:picChg>
      </pc:sldChg>
      <pc:sldChg chg="add del">
        <pc:chgData name="김 수미" userId="787a99da81915f86" providerId="LiveId" clId="{0728A6DC-B351-46D5-A858-EF7E534B2F93}" dt="2020-12-17T12:18:23.910" v="179"/>
        <pc:sldMkLst>
          <pc:docMk/>
          <pc:sldMk cId="2421451759" sldId="260"/>
        </pc:sldMkLst>
      </pc:sldChg>
      <pc:sldChg chg="addSp delSp modSp add mod">
        <pc:chgData name="김 수미" userId="787a99da81915f86" providerId="LiveId" clId="{0728A6DC-B351-46D5-A858-EF7E534B2F93}" dt="2020-12-17T12:34:46.998" v="839" actId="1076"/>
        <pc:sldMkLst>
          <pc:docMk/>
          <pc:sldMk cId="2581583472" sldId="261"/>
        </pc:sldMkLst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2" creationId="{00000000-0000-0000-0000-000000000000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2" creationId="{00000000-0000-0000-0000-000000000000}"/>
          </ac:spMkLst>
        </pc:spChg>
        <pc:spChg chg="add mod">
          <ac:chgData name="김 수미" userId="787a99da81915f86" providerId="LiveId" clId="{0728A6DC-B351-46D5-A858-EF7E534B2F93}" dt="2020-12-17T12:34:46.998" v="839" actId="1076"/>
          <ac:spMkLst>
            <pc:docMk/>
            <pc:sldMk cId="2581583472" sldId="261"/>
            <ac:spMk id="13" creationId="{9BB44904-FB55-420A-BB97-5257D6D22980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4" creationId="{00000000-0000-0000-0000-000000000000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5" creationId="{00000000-0000-0000-0000-000000000000}"/>
          </ac:spMkLst>
        </pc:spChg>
        <pc:spChg chg="add del mod">
          <ac:chgData name="김 수미" userId="787a99da81915f86" providerId="LiveId" clId="{0728A6DC-B351-46D5-A858-EF7E534B2F93}" dt="2020-12-17T12:29:25.294" v="646" actId="478"/>
          <ac:spMkLst>
            <pc:docMk/>
            <pc:sldMk cId="2581583472" sldId="261"/>
            <ac:spMk id="16" creationId="{5F72DDB5-5311-42BE-99E0-9E8B13E57C4F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7" creationId="{00000000-0000-0000-0000-000000000000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8" creationId="{00000000-0000-0000-0000-000000000000}"/>
          </ac:spMkLst>
        </pc:spChg>
        <pc:spChg chg="del">
          <ac:chgData name="김 수미" userId="787a99da81915f86" providerId="LiveId" clId="{0728A6DC-B351-46D5-A858-EF7E534B2F93}" dt="2020-12-17T12:29:09.376" v="643" actId="478"/>
          <ac:spMkLst>
            <pc:docMk/>
            <pc:sldMk cId="2581583472" sldId="261"/>
            <ac:spMk id="19" creationId="{00000000-0000-0000-0000-000000000000}"/>
          </ac:spMkLst>
        </pc:spChg>
        <pc:spChg chg="add mod">
          <ac:chgData name="김 수미" userId="787a99da81915f86" providerId="LiveId" clId="{0728A6DC-B351-46D5-A858-EF7E534B2F93}" dt="2020-12-17T12:34:46.998" v="839" actId="1076"/>
          <ac:spMkLst>
            <pc:docMk/>
            <pc:sldMk cId="2581583472" sldId="261"/>
            <ac:spMk id="20" creationId="{9A52C331-51C0-4BDF-A0DF-43B3FBDF0EAB}"/>
          </ac:spMkLst>
        </pc:spChg>
        <pc:spChg chg="add mod">
          <ac:chgData name="김 수미" userId="787a99da81915f86" providerId="LiveId" clId="{0728A6DC-B351-46D5-A858-EF7E534B2F93}" dt="2020-12-17T12:32:54.397" v="816" actId="1038"/>
          <ac:spMkLst>
            <pc:docMk/>
            <pc:sldMk cId="2581583472" sldId="261"/>
            <ac:spMk id="21" creationId="{485D0FF1-B0CC-4DA3-843F-F18EA87FC37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21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586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04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63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78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0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09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82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5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88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71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26981-70AE-4413-9280-0F42CF630314}" type="datetimeFigureOut">
              <a:rPr lang="ko-KR" altLang="en-US" smtClean="0"/>
              <a:t>2020-12-29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92EF3-781D-4AC1-AD88-686DDDF2F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06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5534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1" y="582028"/>
            <a:ext cx="1482363" cy="76550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734428"/>
            <a:ext cx="1482363" cy="7655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1" y="886828"/>
            <a:ext cx="1482363" cy="7655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09641" y="2369127"/>
            <a:ext cx="7840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라우드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소싱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[ </a:t>
            </a:r>
            <a:r>
              <a:rPr lang="ko-KR" altLang="en-US" sz="4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컨테스트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브리핑 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]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69961" y="3657599"/>
            <a:ext cx="1678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+mj-lt"/>
                <a:ea typeface="HY견고딕" panose="02030600000101010101" pitchFamily="18" charset="-127"/>
              </a:rPr>
              <a:t>2020.12.29</a:t>
            </a:r>
            <a:endParaRPr lang="ko-KR" altLang="en-US" sz="2400" dirty="0"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87457" y="5029200"/>
            <a:ext cx="264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>
                <a:latin typeface="+mj-ea"/>
                <a:ea typeface="+mj-ea"/>
              </a:rPr>
              <a:t>디자인팀</a:t>
            </a:r>
            <a:r>
              <a:rPr lang="ko-KR" altLang="en-US" dirty="0">
                <a:latin typeface="+mj-ea"/>
                <a:ea typeface="+mj-ea"/>
              </a:rPr>
              <a:t> </a:t>
            </a:r>
            <a:r>
              <a:rPr lang="en-US" altLang="ko-KR" dirty="0">
                <a:latin typeface="+mj-ea"/>
                <a:ea typeface="+mj-ea"/>
              </a:rPr>
              <a:t>| </a:t>
            </a:r>
            <a:r>
              <a:rPr lang="ko-KR" altLang="en-US" dirty="0">
                <a:latin typeface="+mj-ea"/>
                <a:ea typeface="+mj-ea"/>
              </a:rPr>
              <a:t>김수미 과장 </a:t>
            </a:r>
          </a:p>
        </p:txBody>
      </p:sp>
    </p:spTree>
    <p:extLst>
      <p:ext uri="{BB962C8B-B14F-4D97-AF65-F5344CB8AC3E}">
        <p14:creationId xmlns:p14="http://schemas.microsoft.com/office/powerpoint/2010/main" val="3560990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553453"/>
            <a:ext cx="1482363" cy="76550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5534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1" y="582028"/>
            <a:ext cx="1482363" cy="7655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03598" y="1594226"/>
            <a:ext cx="429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제목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ko-KR" altLang="en-US" sz="20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멸치 </a:t>
            </a:r>
            <a:r>
              <a:rPr lang="ko-KR" altLang="en-US" sz="2000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패키지 디자인 공모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77952" y="2326103"/>
            <a:ext cx="3083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atin typeface="+mj-lt"/>
                <a:ea typeface="HY견고딕" panose="02030600000101010101" pitchFamily="18" charset="-127"/>
              </a:rPr>
              <a:t>포장형태</a:t>
            </a:r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ko-KR" altLang="en-US" sz="2000" dirty="0" err="1">
                <a:latin typeface="한_중환고딕" panose="02020603020101020101" pitchFamily="18" charset="-127"/>
                <a:ea typeface="한_중환고딕" panose="02020603020101020101" pitchFamily="18" charset="-127"/>
              </a:rPr>
              <a:t>비닐파우치</a:t>
            </a:r>
            <a:r>
              <a:rPr lang="ko-KR" altLang="en-US" sz="2000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77952" y="3001265"/>
            <a:ext cx="2725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사이즈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en-US" altLang="ko-KR" sz="2000" dirty="0" smtClean="0">
                <a:latin typeface="+mj-lt"/>
                <a:ea typeface="한_중환고딕" panose="02020603020101020101" pitchFamily="18" charset="-127"/>
              </a:rPr>
              <a:t>200x300</a:t>
            </a:r>
            <a:endParaRPr lang="ko-KR" altLang="en-US" sz="2000" dirty="0">
              <a:latin typeface="+mj-lt"/>
              <a:ea typeface="한_중환고딕" panose="0202060302010102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14B6F-9B9A-4A86-A841-6B4E397C523A}"/>
              </a:ext>
            </a:extLst>
          </p:cNvPr>
          <p:cNvSpPr txBox="1"/>
          <p:nvPr/>
        </p:nvSpPr>
        <p:spPr>
          <a:xfrm>
            <a:off x="2477952" y="4570278"/>
            <a:ext cx="4182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선호칼라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</a:t>
            </a:r>
            <a:endParaRPr lang="ko-KR" altLang="en-US" sz="2000" dirty="0">
              <a:latin typeface="+mj-lt"/>
              <a:ea typeface="한_중환고딕" panose="0202060302010102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AC77FE0-9973-4538-92A9-0113BE7C6E7E}"/>
              </a:ext>
            </a:extLst>
          </p:cNvPr>
          <p:cNvSpPr/>
          <p:nvPr/>
        </p:nvSpPr>
        <p:spPr>
          <a:xfrm>
            <a:off x="2367534" y="1696028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4F3848C-7C41-4E86-A0D7-A24BBE6BE1AE}"/>
              </a:ext>
            </a:extLst>
          </p:cNvPr>
          <p:cNvSpPr/>
          <p:nvPr/>
        </p:nvSpPr>
        <p:spPr>
          <a:xfrm>
            <a:off x="2367534" y="2417481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CA6E258-14F5-4353-A5D8-E462BE700FA2}"/>
              </a:ext>
            </a:extLst>
          </p:cNvPr>
          <p:cNvSpPr/>
          <p:nvPr/>
        </p:nvSpPr>
        <p:spPr>
          <a:xfrm>
            <a:off x="2367534" y="3080212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5A3E22F-5628-44B5-91E8-363E7BBBD4F8}"/>
              </a:ext>
            </a:extLst>
          </p:cNvPr>
          <p:cNvSpPr/>
          <p:nvPr/>
        </p:nvSpPr>
        <p:spPr>
          <a:xfrm>
            <a:off x="2367534" y="4660603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FFD137-4729-4777-B5CB-0D10BD28D9C4}"/>
              </a:ext>
            </a:extLst>
          </p:cNvPr>
          <p:cNvSpPr txBox="1"/>
          <p:nvPr/>
        </p:nvSpPr>
        <p:spPr>
          <a:xfrm>
            <a:off x="4172075" y="4643977"/>
            <a:ext cx="1923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</a:rPr>
              <a:t>* </a:t>
            </a:r>
            <a:r>
              <a:rPr lang="ko-KR" altLang="en-US" sz="1600" b="1" dirty="0">
                <a:solidFill>
                  <a:srgbClr val="FF0000"/>
                </a:solidFill>
              </a:rPr>
              <a:t>제한을 두지 않음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66FEBA-D299-4F4E-AF55-961632E57412}"/>
              </a:ext>
            </a:extLst>
          </p:cNvPr>
          <p:cNvSpPr txBox="1"/>
          <p:nvPr/>
        </p:nvSpPr>
        <p:spPr>
          <a:xfrm>
            <a:off x="2477952" y="3697552"/>
            <a:ext cx="727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가이드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ko-KR" altLang="en-US" sz="2000" dirty="0">
                <a:latin typeface="+mj-ea"/>
                <a:ea typeface="+mj-ea"/>
              </a:rPr>
              <a:t>파일첨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부</a:t>
            </a:r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 </a:t>
            </a:r>
            <a:r>
              <a:rPr lang="en-US" altLang="ko-KR" sz="2000" dirty="0">
                <a:latin typeface="+mj-lt"/>
                <a:ea typeface="HY견고딕" panose="02030600000101010101" pitchFamily="18" charset="-127"/>
              </a:rPr>
              <a:t>( ai. Ver.cc2020 )</a:t>
            </a:r>
            <a:endParaRPr lang="ko-KR" altLang="en-US" sz="2000" dirty="0">
              <a:latin typeface="+mj-lt"/>
              <a:ea typeface="한_중환고딕" panose="02020603020101020101" pitchFamily="18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8BF1D46-A886-4BDB-9982-846A326D9298}"/>
              </a:ext>
            </a:extLst>
          </p:cNvPr>
          <p:cNvSpPr/>
          <p:nvPr/>
        </p:nvSpPr>
        <p:spPr>
          <a:xfrm>
            <a:off x="2367534" y="3776499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9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553453"/>
            <a:ext cx="1482363" cy="76550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5534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1" y="582028"/>
            <a:ext cx="1482363" cy="765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814B6F-9B9A-4A86-A841-6B4E397C523A}"/>
              </a:ext>
            </a:extLst>
          </p:cNvPr>
          <p:cNvSpPr txBox="1"/>
          <p:nvPr/>
        </p:nvSpPr>
        <p:spPr>
          <a:xfrm>
            <a:off x="2444396" y="1916095"/>
            <a:ext cx="4182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atin typeface="+mj-lt"/>
                <a:ea typeface="HY견고딕" panose="02030600000101010101" pitchFamily="18" charset="-127"/>
              </a:rPr>
              <a:t>형태예시</a:t>
            </a:r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</a:t>
            </a:r>
            <a:endParaRPr lang="ko-KR" altLang="en-US" sz="2000" dirty="0">
              <a:latin typeface="+mj-lt"/>
              <a:ea typeface="한_중환고딕" panose="02020603020101020101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5A3E22F-5628-44B5-91E8-363E7BBBD4F8}"/>
              </a:ext>
            </a:extLst>
          </p:cNvPr>
          <p:cNvSpPr/>
          <p:nvPr/>
        </p:nvSpPr>
        <p:spPr>
          <a:xfrm>
            <a:off x="2333978" y="2006420"/>
            <a:ext cx="75501" cy="2852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24559E-B100-43A2-A7CF-CFD2C34DCF24}"/>
              </a:ext>
            </a:extLst>
          </p:cNvPr>
          <p:cNvSpPr txBox="1"/>
          <p:nvPr/>
        </p:nvSpPr>
        <p:spPr>
          <a:xfrm>
            <a:off x="4921591" y="5070432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err="1" smtClean="0"/>
              <a:t>기본예시</a:t>
            </a:r>
            <a:r>
              <a:rPr lang="en-US" altLang="ko-KR" sz="1200" dirty="0" smtClean="0"/>
              <a:t>&gt;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091" y="1833831"/>
            <a:ext cx="2038524" cy="30577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FFD137-4729-4777-B5CB-0D10BD28D9C4}"/>
              </a:ext>
            </a:extLst>
          </p:cNvPr>
          <p:cNvSpPr txBox="1"/>
          <p:nvPr/>
        </p:nvSpPr>
        <p:spPr>
          <a:xfrm>
            <a:off x="5991115" y="5039654"/>
            <a:ext cx="1923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</a:rPr>
              <a:t>* </a:t>
            </a:r>
            <a:r>
              <a:rPr lang="ko-KR" altLang="en-US" sz="1600" b="1" dirty="0">
                <a:solidFill>
                  <a:srgbClr val="FF0000"/>
                </a:solidFill>
              </a:rPr>
              <a:t>제한을 두지 않음</a:t>
            </a:r>
          </a:p>
        </p:txBody>
      </p:sp>
    </p:spTree>
    <p:extLst>
      <p:ext uri="{BB962C8B-B14F-4D97-AF65-F5344CB8AC3E}">
        <p14:creationId xmlns:p14="http://schemas.microsoft.com/office/powerpoint/2010/main" val="113717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5534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1" y="582028"/>
            <a:ext cx="1482363" cy="76550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734428"/>
            <a:ext cx="1482363" cy="7655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0" y="825867"/>
            <a:ext cx="1482363" cy="7655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7551" y="1835215"/>
            <a:ext cx="9652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컨셉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 </a:t>
            </a:r>
            <a:r>
              <a:rPr lang="ko-KR" altLang="en-US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신선함</a:t>
            </a:r>
            <a:r>
              <a:rPr lang="en-US" altLang="ko-KR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. </a:t>
            </a:r>
            <a:r>
              <a:rPr lang="ko-KR" altLang="en-US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행복한 식탁</a:t>
            </a:r>
            <a:r>
              <a:rPr lang="en-US" altLang="ko-KR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. </a:t>
            </a:r>
            <a:r>
              <a:rPr lang="ko-KR" altLang="en-US" sz="2400" dirty="0" err="1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푸른바다</a:t>
            </a:r>
            <a:r>
              <a:rPr lang="en-US" altLang="ko-KR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. </a:t>
            </a:r>
            <a:r>
              <a:rPr lang="ko-KR" altLang="en-US" sz="2400" dirty="0" err="1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정성가득</a:t>
            </a:r>
            <a:r>
              <a:rPr lang="ko-KR" altLang="en-US" sz="2400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endParaRPr lang="ko-KR" altLang="en-US" sz="2400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74688" y="2367230"/>
            <a:ext cx="476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[ 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스토리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1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] </a:t>
            </a:r>
            <a:r>
              <a:rPr lang="ko-KR" altLang="en-US" dirty="0" err="1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온가족이</a:t>
            </a:r>
            <a:r>
              <a:rPr lang="ko-KR" altLang="en-US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함께 모여 오손도손 </a:t>
            </a:r>
            <a:endParaRPr lang="ko-KR" altLang="en-US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4688" y="2749615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[ 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스토리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2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] 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해맑은 바다의 싱싱함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74688" y="3140313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[ 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스토리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3</a:t>
            </a:r>
            <a:r>
              <a:rPr lang="ko-KR" altLang="en-US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 </a:t>
            </a:r>
            <a:r>
              <a:rPr lang="en-US" altLang="ko-KR" dirty="0">
                <a:latin typeface="한_중환고딕" panose="02020603020101020101" pitchFamily="18" charset="-127"/>
                <a:ea typeface="한_중환고딕" panose="02020603020101020101" pitchFamily="18" charset="-127"/>
              </a:rPr>
              <a:t>] </a:t>
            </a:r>
            <a:r>
              <a:rPr lang="ko-KR" altLang="en-US" dirty="0" smtClean="0">
                <a:latin typeface="한_중환고딕" panose="02020603020101020101" pitchFamily="18" charset="-127"/>
                <a:ea typeface="한_중환고딕" panose="02020603020101020101" pitchFamily="18" charset="-127"/>
              </a:rPr>
              <a:t>어머니의 정성 가득 </a:t>
            </a:r>
            <a:endParaRPr lang="ko-KR" altLang="en-US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7551" y="3896771"/>
            <a:ext cx="9652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참조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ko-KR" altLang="en-US" dirty="0"/>
              <a:t>당선 후 작업한 시안에 대한 파일은 수정 가능한 상태의 </a:t>
            </a:r>
            <a:r>
              <a:rPr lang="en-US" altLang="ko-KR" dirty="0"/>
              <a:t>AI </a:t>
            </a:r>
            <a:r>
              <a:rPr lang="ko-KR" altLang="en-US" dirty="0"/>
              <a:t>및 </a:t>
            </a:r>
            <a:r>
              <a:rPr lang="en-US" altLang="ko-KR" dirty="0"/>
              <a:t>PDF </a:t>
            </a:r>
            <a:r>
              <a:rPr lang="ko-KR" altLang="en-US" dirty="0"/>
              <a:t>데이터 제출</a:t>
            </a:r>
            <a:r>
              <a:rPr lang="en-US" altLang="ko-KR" dirty="0"/>
              <a:t>.</a:t>
            </a:r>
            <a:endParaRPr lang="ko-KR" altLang="en-US" sz="2400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74688" y="4345658"/>
            <a:ext cx="96521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수상작의 저작권 분쟁에 따른 모든 법적 책임은 참여자에게 있으며</a:t>
            </a:r>
            <a:r>
              <a:rPr lang="en-US" altLang="ko-KR" dirty="0"/>
              <a:t>, </a:t>
            </a:r>
            <a:r>
              <a:rPr lang="ko-KR" altLang="en-US" dirty="0" err="1"/>
              <a:t>의뢰자는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ko-KR" altLang="en-US" dirty="0"/>
              <a:t>책임지지 않습니다</a:t>
            </a:r>
            <a:r>
              <a:rPr lang="en-US" altLang="ko-KR" dirty="0"/>
              <a:t>.</a:t>
            </a:r>
            <a:endParaRPr lang="ko-KR" altLang="en-US" sz="2400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74688" y="5202513"/>
            <a:ext cx="8537171" cy="86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/>
              <a:t>제작방향과</a:t>
            </a:r>
            <a:r>
              <a:rPr lang="ko-KR" altLang="en-US" dirty="0"/>
              <a:t> 잘 맞는 수상작은 공모전 종료 후 수상자와의 별도 계약을 통해 프로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젝트</a:t>
            </a:r>
            <a:r>
              <a:rPr lang="ko-KR" altLang="en-US" dirty="0"/>
              <a:t> 형식의 후속작업가능</a:t>
            </a:r>
            <a:r>
              <a:rPr lang="en-US" altLang="ko-KR" dirty="0"/>
              <a:t>.</a:t>
            </a:r>
            <a:endParaRPr lang="ko-KR" altLang="en-US" sz="2400" dirty="0">
              <a:latin typeface="한_중환고딕" panose="02020603020101020101" pitchFamily="18" charset="-127"/>
              <a:ea typeface="한_중환고딕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07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5534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1" y="582028"/>
            <a:ext cx="1482363" cy="76550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1" y="734428"/>
            <a:ext cx="1482363" cy="7655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70" y="825867"/>
            <a:ext cx="1482363" cy="7655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B44904-FB55-420A-BB97-5257D6D22980}"/>
              </a:ext>
            </a:extLst>
          </p:cNvPr>
          <p:cNvSpPr txBox="1"/>
          <p:nvPr/>
        </p:nvSpPr>
        <p:spPr>
          <a:xfrm>
            <a:off x="1331254" y="2065116"/>
            <a:ext cx="854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+mj-lt"/>
                <a:ea typeface="HY견고딕" panose="02030600000101010101" pitchFamily="18" charset="-127"/>
              </a:rPr>
              <a:t>요청 </a:t>
            </a:r>
            <a:r>
              <a:rPr lang="en-US" altLang="ko-KR" sz="2400" dirty="0">
                <a:latin typeface="+mj-lt"/>
                <a:ea typeface="HY견고딕" panose="02030600000101010101" pitchFamily="18" charset="-127"/>
              </a:rPr>
              <a:t>: 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본 </a:t>
            </a:r>
            <a:r>
              <a:rPr lang="ko-KR" altLang="en-US" sz="2000" dirty="0" err="1">
                <a:latin typeface="+mj-lt"/>
                <a:ea typeface="한_중환고딕" panose="02020603020101020101" pitchFamily="18" charset="-127"/>
              </a:rPr>
              <a:t>컨테스트의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 요지는 의뢰자의 컨셉에 국한한 디자인보다는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52C331-51C0-4BDF-A0DF-43B3FBDF0EAB}"/>
              </a:ext>
            </a:extLst>
          </p:cNvPr>
          <p:cNvSpPr txBox="1"/>
          <p:nvPr/>
        </p:nvSpPr>
        <p:spPr>
          <a:xfrm>
            <a:off x="2237265" y="2662380"/>
            <a:ext cx="8545182" cy="153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디자이너의 창의력</a:t>
            </a:r>
            <a:r>
              <a:rPr lang="en-US" altLang="ko-KR" sz="2000" dirty="0">
                <a:latin typeface="+mj-lt"/>
                <a:ea typeface="한_중환고딕" panose="02020603020101020101" pitchFamily="18" charset="-127"/>
              </a:rPr>
              <a:t>.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 독창성을 최대한 발휘해서 각자의 컨셉을 </a:t>
            </a:r>
            <a:endParaRPr lang="en-US" altLang="ko-KR" sz="2000" dirty="0">
              <a:latin typeface="+mj-lt"/>
              <a:ea typeface="한_중환고딕" panose="0202060302010102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의뢰자에게 어필할 수 있는 장이 되기를 희망합니다</a:t>
            </a:r>
            <a:r>
              <a:rPr lang="en-US" altLang="ko-KR" sz="2000" dirty="0">
                <a:latin typeface="+mj-lt"/>
                <a:ea typeface="한_중환고딕" panose="02020603020101020101" pitchFamily="18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많은 참여 부탁드립니다</a:t>
            </a:r>
            <a:r>
              <a:rPr lang="en-US" altLang="ko-KR" sz="2000" dirty="0">
                <a:latin typeface="+mj-lt"/>
                <a:ea typeface="한_중환고딕" panose="02020603020101020101" pitchFamily="18" charset="-127"/>
              </a:rPr>
              <a:t>. 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5D0FF1-B0CC-4DA3-843F-F18EA87FC37E}"/>
              </a:ext>
            </a:extLst>
          </p:cNvPr>
          <p:cNvSpPr txBox="1"/>
          <p:nvPr/>
        </p:nvSpPr>
        <p:spPr>
          <a:xfrm>
            <a:off x="7589441" y="5206225"/>
            <a:ext cx="1990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+mj-lt"/>
                <a:ea typeface="한_중환고딕" panose="02020603020101020101" pitchFamily="18" charset="-127"/>
              </a:rPr>
              <a:t>- </a:t>
            </a:r>
            <a:r>
              <a:rPr lang="ko-KR" altLang="en-US" sz="2000" dirty="0">
                <a:latin typeface="+mj-lt"/>
                <a:ea typeface="한_중환고딕" panose="02020603020101020101" pitchFamily="18" charset="-127"/>
              </a:rPr>
              <a:t>감사합니다 </a:t>
            </a:r>
          </a:p>
        </p:txBody>
      </p:sp>
    </p:spTree>
    <p:extLst>
      <p:ext uri="{BB962C8B-B14F-4D97-AF65-F5344CB8AC3E}">
        <p14:creationId xmlns:p14="http://schemas.microsoft.com/office/powerpoint/2010/main" val="2581583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155</Words>
  <Application>Microsoft Office PowerPoint</Application>
  <PresentationFormat>와이드스크린</PresentationFormat>
  <Paragraphs>25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HY견고딕</vt:lpstr>
      <vt:lpstr>맑은 고딕</vt:lpstr>
      <vt:lpstr>한_중환고딕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14</cp:revision>
  <dcterms:created xsi:type="dcterms:W3CDTF">2020-12-17T09:33:50Z</dcterms:created>
  <dcterms:modified xsi:type="dcterms:W3CDTF">2020-12-29T09:40:08Z</dcterms:modified>
</cp:coreProperties>
</file>