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9" r:id="rId2"/>
    <p:sldId id="312" r:id="rId3"/>
    <p:sldId id="315" r:id="rId4"/>
    <p:sldId id="314" r:id="rId5"/>
    <p:sldId id="313" r:id="rId6"/>
    <p:sldId id="307" r:id="rId7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83E1"/>
    <a:srgbClr val="7886ED"/>
    <a:srgbClr val="6471ED"/>
    <a:srgbClr val="FDE600"/>
    <a:srgbClr val="3672E0"/>
    <a:srgbClr val="3B7FE8"/>
    <a:srgbClr val="3D96E1"/>
    <a:srgbClr val="3895E6"/>
    <a:srgbClr val="5CACEF"/>
    <a:srgbClr val="397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347"/>
  </p:normalViewPr>
  <p:slideViewPr>
    <p:cSldViewPr snapToGrid="0" snapToObjects="1">
      <p:cViewPr varScale="1">
        <p:scale>
          <a:sx n="131" d="100"/>
          <a:sy n="131" d="100"/>
        </p:scale>
        <p:origin x="40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C737F-7357-194C-94D9-AD7A3F8F0984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54BF9-4424-A948-A8FF-E9D567692E8C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8750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4BF9-4424-A948-A8FF-E9D567692E8C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1157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5B827B-63EC-8D49-820F-AF241644B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D0041A-0129-294B-972C-805FCEB76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D1B777-EF71-5F4B-ADD8-AEFD587D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FEC489-E339-F14B-B215-1E0C7D07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6BEBDF-10DA-B340-AF28-CB68DECA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4286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49E766-0047-0543-96D3-27629F6A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598FCEC-70F3-6141-BDCD-4ABBEB1CD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32613C-D12D-5747-A4E6-4FBFCD3F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40BB47-3CBB-6647-940A-FA860FC27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E62D54-2B03-F14A-8286-FB6C299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98819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07EB4-2315-E840-9F97-A9F39189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2A99F93-9F20-A84B-9F24-2125E5B87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DD3F81-36EF-8D47-9234-464402E2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60D202-979F-8F4C-B0D6-F572A16B5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333E4B-5DB5-7E4B-967B-51DA8FDBA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679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BC7368-E63D-1E48-A578-105FF593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4171F0-B62F-E34F-AAB2-535EB0DC3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875ECA2-A2B6-4B46-B543-C933C876A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C5E6FC-4C5F-B047-8D2F-79EE9B4E4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FD04CE1-5172-FD43-9AF7-CD8C7808A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A89FD3-B11C-364B-B21E-AD6BCDF6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1477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EACEC0-6974-FA42-A375-12487F1D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2AF808-4FE8-704D-BC57-FFB286E91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E979DD0-7BE4-D44C-967D-97F9C5555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265FC5-8793-A64D-B99F-8737A4B88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9409812-F5E6-9246-BF16-9679830D30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24EA991-7117-F645-874E-CC94F2B72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4F5B54-813D-AA40-A97D-416B1BFD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381F33C-CAB5-E244-96CD-A6028A24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845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AF99A1-2B59-494C-B515-375D4C528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2212A35-3C5B-9644-A7C1-16BD05CD3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432FD03-565D-9E4C-8F07-4C504873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83FF83A-67EC-6849-A7E2-7A26EC8F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5943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E3C8336-8C11-1143-9DD8-773F8B2F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3476FD9-E4BE-5944-8ECF-5176AF8F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D1A1FA-2E03-0741-9544-E941B601C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571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40EC9E-C855-5C42-9E6F-E0243697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68CCE8-2270-1C4E-A0AB-F3AF12AE3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B23D89C-5252-3A45-BB0A-E95EAE110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51C78F-144D-474C-A943-6188930A8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28522C-0BC1-0945-850A-37E659901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0A2929-6E44-A249-8CB7-801DBB12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7799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8D1F66-5A3A-FE4C-88C9-B40798A68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667ACE-440A-B341-9312-6A4ACA019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30FB450-B5DD-6646-A8BC-A924FC335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790A715-6944-374D-A691-803B1C62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BB292C-4136-3E47-A678-5ECDBE65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0A3B53-700A-0542-B379-46CC21A0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4107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A035BC-7C66-DC43-AE2A-7F560D76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85FF06-3279-4047-98FF-8F323CB45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BB1D11-8C9D-F348-82A0-EE8A7807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4DFEE1-3D02-9940-9EF4-1725B040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ABAAA4-59F3-9C4C-9B83-3C9DB9D3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6066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D3308CE-74A5-9047-9FD5-A55539753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6C3698-DCD7-5243-BA17-A0649CFD6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A3FBCB-DD17-CC46-8EF2-AC1699932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F9BC4A-03EA-B740-9B59-0B288E93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2C13E3-B641-FD47-8050-ABC09CA8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6063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4151127-F007-1B44-A343-EF3EAC03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027FDA-24EE-BB49-A29E-596A43074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52CCF4-98B5-1C40-8383-4CD2CB901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C414B-9FDE-0347-BE27-F9AD0A3E10AF}" type="datetimeFigureOut">
              <a:rPr kumimoji="1" lang="ko-Kore-KR" altLang="en-US" smtClean="0"/>
              <a:t>2021. 10. 11.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3539AD-E5BA-C541-A0E2-18157A921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38BE24-B5BE-134F-91FA-17913C602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E2740-03B6-F24C-B937-19127CF093E8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7273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A1F0123-379C-2D40-8776-19B3F4D3610B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dirty="0"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77D632E-7C87-CB49-A831-8268FB961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40" y="2764766"/>
            <a:ext cx="11186159" cy="962707"/>
          </a:xfrm>
        </p:spPr>
        <p:txBody>
          <a:bodyPr>
            <a:normAutofit fontScale="90000"/>
          </a:bodyPr>
          <a:lstStyle/>
          <a:p>
            <a:r>
              <a:rPr kumimoji="1" lang="ko-KR" altLang="en-US" sz="5500" b="1" dirty="0" err="1">
                <a:solidFill>
                  <a:schemeClr val="bg1"/>
                </a:solidFill>
                <a:latin typeface="+mj-ea"/>
              </a:rPr>
              <a:t>일프로</a:t>
            </a:r>
            <a:r>
              <a:rPr kumimoji="1" lang="ko-KR" altLang="en-US" sz="5500" b="1" dirty="0">
                <a:solidFill>
                  <a:schemeClr val="bg1"/>
                </a:solidFill>
                <a:latin typeface="+mj-ea"/>
              </a:rPr>
              <a:t> 연산 캐릭터 공모 참고 자료</a:t>
            </a:r>
            <a:endParaRPr kumimoji="1" lang="ko-Kore-KR" altLang="en-US" sz="55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5962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03B2846-462B-4D45-8FDB-7EB71AAAB88B}"/>
              </a:ext>
            </a:extLst>
          </p:cNvPr>
          <p:cNvSpPr/>
          <p:nvPr/>
        </p:nvSpPr>
        <p:spPr>
          <a:xfrm>
            <a:off x="0" y="-1"/>
            <a:ext cx="12192000" cy="615463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ko-Kore-KR" altLang="en-US" dirty="0">
              <a:solidFill>
                <a:schemeClr val="bg1"/>
              </a:solidFill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A8B69-152A-E54D-BEB3-55D74488A003}"/>
              </a:ext>
            </a:extLst>
          </p:cNvPr>
          <p:cNvSpPr txBox="1"/>
          <p:nvPr/>
        </p:nvSpPr>
        <p:spPr>
          <a:xfrm>
            <a:off x="393700" y="107675"/>
            <a:ext cx="357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어플내 현재 캐릭터</a:t>
            </a:r>
            <a:endParaRPr kumimoji="1" lang="ko-Kore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115CF71-C28D-4A4F-B051-22AD93231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188" y="755037"/>
            <a:ext cx="11317624" cy="578800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300" dirty="0" err="1">
                <a:latin typeface="+mn-ea"/>
              </a:rPr>
              <a:t>무성향의</a:t>
            </a:r>
            <a:r>
              <a:rPr kumimoji="1" lang="ko-KR" altLang="en-US" sz="1300" dirty="0">
                <a:latin typeface="+mn-ea"/>
              </a:rPr>
              <a:t> 젤리 캐릭터</a:t>
            </a:r>
            <a:endParaRPr kumimoji="1" lang="en-US" altLang="ko-KR" sz="13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300" dirty="0">
                <a:latin typeface="+mn-ea"/>
              </a:rPr>
              <a:t>기존 캐릭터의 문제점</a:t>
            </a:r>
            <a:r>
              <a:rPr kumimoji="1" lang="en-US" altLang="ko-KR" sz="1300" dirty="0">
                <a:latin typeface="+mn-ea"/>
              </a:rPr>
              <a:t>:</a:t>
            </a:r>
            <a:br>
              <a:rPr kumimoji="1" lang="en-US" altLang="ko-KR" sz="1300" dirty="0">
                <a:latin typeface="+mn-ea"/>
              </a:rPr>
            </a:br>
            <a:r>
              <a:rPr kumimoji="1" lang="en-US" altLang="ko-KR" sz="1300" dirty="0">
                <a:latin typeface="+mn-ea"/>
              </a:rPr>
              <a:t>-</a:t>
            </a:r>
            <a:r>
              <a:rPr kumimoji="1" lang="ko-KR" altLang="en-US" sz="1300" dirty="0">
                <a:latin typeface="+mn-ea"/>
              </a:rPr>
              <a:t>눈이 크고 명암의 단계가 많아 학습스테이지 내에서 문제보다도 지나치게 눈에 띄는 느낌이 강했습니다</a:t>
            </a:r>
            <a:r>
              <a:rPr kumimoji="1" lang="en-US" altLang="ko-KR" sz="1300" dirty="0">
                <a:latin typeface="+mn-ea"/>
              </a:rPr>
              <a:t>.</a:t>
            </a:r>
            <a:br>
              <a:rPr kumimoji="1" lang="en-US" altLang="ko-KR" sz="1300" dirty="0">
                <a:latin typeface="+mn-ea"/>
              </a:rPr>
            </a:br>
            <a:r>
              <a:rPr kumimoji="1" lang="en-US" altLang="ko-KR" sz="1300" dirty="0">
                <a:latin typeface="+mn-ea"/>
              </a:rPr>
              <a:t>-</a:t>
            </a:r>
            <a:r>
              <a:rPr kumimoji="1" lang="ko-KR" altLang="en-US" sz="1300" dirty="0">
                <a:latin typeface="+mn-ea"/>
              </a:rPr>
              <a:t>몸통 비율이 거의 없고 얼굴 면적이 넓어서 코스튬 제작 시 어려움이 있었습니다</a:t>
            </a:r>
            <a:r>
              <a:rPr kumimoji="1" lang="en-US" altLang="ko-KR" sz="1300" dirty="0">
                <a:latin typeface="+mn-ea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C1F29B-36C3-FD43-A807-C5C83D787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12" y="2597092"/>
            <a:ext cx="11430000" cy="259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9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03B2846-462B-4D45-8FDB-7EB71AAAB88B}"/>
              </a:ext>
            </a:extLst>
          </p:cNvPr>
          <p:cNvSpPr/>
          <p:nvPr/>
        </p:nvSpPr>
        <p:spPr>
          <a:xfrm>
            <a:off x="0" y="-1"/>
            <a:ext cx="12192000" cy="615463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ko-Kore-KR" altLang="en-US" dirty="0">
              <a:solidFill>
                <a:schemeClr val="bg1"/>
              </a:solidFill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A8B69-152A-E54D-BEB3-55D74488A003}"/>
              </a:ext>
            </a:extLst>
          </p:cNvPr>
          <p:cNvSpPr txBox="1"/>
          <p:nvPr/>
        </p:nvSpPr>
        <p:spPr>
          <a:xfrm>
            <a:off x="393700" y="107675"/>
            <a:ext cx="357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어플내 현재 캐릭터</a:t>
            </a:r>
            <a:endParaRPr kumimoji="1" lang="ko-Kore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23D44F7-2704-A244-A2BA-4D7D77403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67" y="884902"/>
            <a:ext cx="6177063" cy="164448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D2261A5-203E-F149-9AA4-19F391367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7" y="2699426"/>
            <a:ext cx="2698035" cy="3429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8EFA1E8-A6DB-A74A-A7ED-ED0E6CD73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2460" y="884902"/>
            <a:ext cx="1695185" cy="164448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A7AE43B-0478-C84D-BDFC-48F9AB355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849" y="2699426"/>
            <a:ext cx="3704887" cy="185244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9E07800-F4BC-4546-B0AC-994307534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8027" y="884903"/>
            <a:ext cx="1725930" cy="164448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1E87344-75C2-B84E-B0F6-051F4AFD41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9955" y="2699427"/>
            <a:ext cx="2185504" cy="185244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C12FB50-94BC-E048-A2B8-3F3AC49315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6848" y="4721905"/>
            <a:ext cx="3704887" cy="174592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4AEB940-2FF4-F346-A521-9F61B50EB5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3034" y="2699427"/>
            <a:ext cx="2560077" cy="1852444"/>
          </a:xfrm>
          <a:prstGeom prst="rect">
            <a:avLst/>
          </a:prstGeom>
        </p:spPr>
      </p:pic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99255E1E-C35C-E344-B530-501C99E8E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5184" y="4721905"/>
            <a:ext cx="4809020" cy="17459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300" dirty="0">
                <a:latin typeface="+mn-ea"/>
              </a:rPr>
              <a:t>테마에 따른 다양한 복장의 코스튬을 입고 학습 스테이지에 등장</a:t>
            </a:r>
            <a:endParaRPr kumimoji="1" lang="en-US" altLang="ko-KR" sz="13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300" dirty="0">
                <a:latin typeface="+mn-ea"/>
              </a:rPr>
              <a:t>성별이 </a:t>
            </a:r>
            <a:r>
              <a:rPr kumimoji="1" lang="ko-KR" altLang="en-US" sz="1300" dirty="0" err="1">
                <a:latin typeface="+mn-ea"/>
              </a:rPr>
              <a:t>무성향이라서</a:t>
            </a:r>
            <a:r>
              <a:rPr kumimoji="1" lang="ko-KR" altLang="en-US" sz="1300" dirty="0">
                <a:latin typeface="+mn-ea"/>
              </a:rPr>
              <a:t> 여성복</a:t>
            </a:r>
            <a:r>
              <a:rPr kumimoji="1" lang="en-US" altLang="ko-KR" sz="1300" dirty="0">
                <a:latin typeface="+mn-ea"/>
              </a:rPr>
              <a:t>,</a:t>
            </a:r>
            <a:r>
              <a:rPr kumimoji="1" lang="ko-KR" altLang="en-US" sz="1300" dirty="0">
                <a:latin typeface="+mn-ea"/>
              </a:rPr>
              <a:t> 남성복 다양하게 적용</a:t>
            </a:r>
            <a:endParaRPr kumimoji="1" lang="en-US" altLang="ko-KR" sz="13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84599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03B2846-462B-4D45-8FDB-7EB71AAAB88B}"/>
              </a:ext>
            </a:extLst>
          </p:cNvPr>
          <p:cNvSpPr/>
          <p:nvPr/>
        </p:nvSpPr>
        <p:spPr>
          <a:xfrm>
            <a:off x="0" y="-1"/>
            <a:ext cx="12192000" cy="615463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ko-Kore-KR" altLang="en-US" dirty="0">
              <a:solidFill>
                <a:schemeClr val="bg1"/>
              </a:solidFill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A8B69-152A-E54D-BEB3-55D74488A003}"/>
              </a:ext>
            </a:extLst>
          </p:cNvPr>
          <p:cNvSpPr txBox="1"/>
          <p:nvPr/>
        </p:nvSpPr>
        <p:spPr>
          <a:xfrm>
            <a:off x="393700" y="107675"/>
            <a:ext cx="357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어플내 현재 캐릭터</a:t>
            </a:r>
            <a:endParaRPr kumimoji="1" lang="ko-Kore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최우석_ 2021-07-05 12-17-05-545" descr="최우석_ 2021-07-05 12-17-05-545">
            <a:hlinkClick r:id="" action="ppaction://media"/>
            <a:extLst>
              <a:ext uri="{FF2B5EF4-FFF2-40B4-BE49-F238E27FC236}">
                <a16:creationId xmlns:a16="http://schemas.microsoft.com/office/drawing/2014/main" id="{3328C379-AC5A-F84B-A619-D842658C87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1912" y="1163823"/>
            <a:ext cx="5172848" cy="292802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7356274-44F8-A84C-B124-8733C4526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4119" y="4893270"/>
            <a:ext cx="1250462" cy="10878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5ACEE96-64DD-A843-80F4-A15B2AAF59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573" y="4997043"/>
            <a:ext cx="1146527" cy="9840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BA4686-E5CF-9548-8C30-AFED0DFA0745}"/>
              </a:ext>
            </a:extLst>
          </p:cNvPr>
          <p:cNvSpPr txBox="1"/>
          <p:nvPr/>
        </p:nvSpPr>
        <p:spPr>
          <a:xfrm>
            <a:off x="1210573" y="6043381"/>
            <a:ext cx="1077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▲기본</a:t>
            </a:r>
            <a:r>
              <a:rPr kumimoji="1" lang="ko-KR" altLang="en-US" sz="1200" dirty="0">
                <a:latin typeface="+mn-ea"/>
              </a:rPr>
              <a:t> 버전</a:t>
            </a:r>
            <a:endParaRPr kumimoji="1" lang="ko-Kore-KR" altLang="en-US" sz="1200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3F4FDC-AF56-864F-B6DD-37C1E6C007ED}"/>
              </a:ext>
            </a:extLst>
          </p:cNvPr>
          <p:cNvSpPr txBox="1"/>
          <p:nvPr/>
        </p:nvSpPr>
        <p:spPr>
          <a:xfrm>
            <a:off x="2556885" y="6043380"/>
            <a:ext cx="1341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</a:t>
            </a:r>
            <a:r>
              <a:rPr kumimoji="1" lang="ko-KR" altLang="en-US" sz="1200" dirty="0">
                <a:latin typeface="+mn-ea"/>
              </a:rPr>
              <a:t>앨리스 코스튬</a:t>
            </a:r>
            <a:endParaRPr kumimoji="1" lang="ko-Kore-KR" altLang="en-US" sz="1200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CBE3C-A3D9-A147-BFA7-EC599AC92CE6}"/>
              </a:ext>
            </a:extLst>
          </p:cNvPr>
          <p:cNvSpPr txBox="1"/>
          <p:nvPr/>
        </p:nvSpPr>
        <p:spPr>
          <a:xfrm>
            <a:off x="6357612" y="4160036"/>
            <a:ext cx="49067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</a:t>
            </a:r>
            <a:r>
              <a:rPr kumimoji="1" lang="ko-KR" altLang="en-US" sz="1200" dirty="0">
                <a:latin typeface="+mn-ea"/>
              </a:rPr>
              <a:t>문제를 맞추면 </a:t>
            </a:r>
            <a:r>
              <a:rPr kumimoji="1" lang="ko-KR" altLang="en-US" sz="1200" dirty="0" err="1">
                <a:latin typeface="+mn-ea"/>
              </a:rPr>
              <a:t>빼꼼</a:t>
            </a:r>
            <a:r>
              <a:rPr kumimoji="1" lang="ko-KR" altLang="en-US" sz="1200" dirty="0">
                <a:latin typeface="+mn-ea"/>
              </a:rPr>
              <a:t> 올라오는 </a:t>
            </a:r>
            <a:r>
              <a:rPr kumimoji="1" lang="ko-KR" altLang="en-US" sz="1200" dirty="0" err="1">
                <a:latin typeface="+mn-ea"/>
              </a:rPr>
              <a:t>액팅의</a:t>
            </a:r>
            <a:r>
              <a:rPr kumimoji="1" lang="ko-KR" altLang="en-US" sz="1200" dirty="0">
                <a:latin typeface="+mn-ea"/>
              </a:rPr>
              <a:t> 피드백을 사용자에게 제공함</a:t>
            </a:r>
            <a:endParaRPr kumimoji="1" lang="ko-Kore-KR" altLang="en-US" sz="1200" dirty="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D363A-C2ED-BB44-8046-59F173C9F4DD}"/>
              </a:ext>
            </a:extLst>
          </p:cNvPr>
          <p:cNvSpPr txBox="1"/>
          <p:nvPr/>
        </p:nvSpPr>
        <p:spPr>
          <a:xfrm>
            <a:off x="867686" y="4198949"/>
            <a:ext cx="5055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▲학습</a:t>
            </a:r>
            <a:r>
              <a:rPr kumimoji="1" lang="ko-KR" altLang="en-US" sz="1200" dirty="0">
                <a:latin typeface="+mn-ea"/>
              </a:rPr>
              <a:t> 스테이지 시작 전</a:t>
            </a:r>
            <a:r>
              <a:rPr kumimoji="1" lang="en-US" altLang="ko-KR" sz="1200" dirty="0">
                <a:latin typeface="+mn-ea"/>
              </a:rPr>
              <a:t>/</a:t>
            </a:r>
            <a:r>
              <a:rPr kumimoji="1" lang="ko-KR" altLang="en-US" sz="1200" dirty="0">
                <a:latin typeface="+mn-ea"/>
              </a:rPr>
              <a:t>후 로 등장하는 짧은 애니메이션 장면에 사용</a:t>
            </a:r>
            <a:endParaRPr kumimoji="1" lang="ko-Kore-KR" altLang="en-US" sz="1200" dirty="0">
              <a:latin typeface="+mn-ea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C72D1D1-B41E-6F4A-B8EC-C3E744A72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4014" y="4793300"/>
            <a:ext cx="1146528" cy="11877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153F21-E438-8C42-94AD-24A4AA1BE37A}"/>
              </a:ext>
            </a:extLst>
          </p:cNvPr>
          <p:cNvSpPr txBox="1"/>
          <p:nvPr/>
        </p:nvSpPr>
        <p:spPr>
          <a:xfrm>
            <a:off x="4270909" y="6043380"/>
            <a:ext cx="121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</a:t>
            </a:r>
            <a:r>
              <a:rPr kumimoji="1" lang="ko-KR" altLang="en-US" sz="1200" dirty="0">
                <a:latin typeface="+mn-ea"/>
              </a:rPr>
              <a:t>해적 코스튬</a:t>
            </a:r>
            <a:endParaRPr kumimoji="1" lang="ko-Kore-KR" altLang="en-US" sz="1200" dirty="0">
              <a:latin typeface="+mn-ea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3712B49-F1E8-904B-98EF-327E0FEEC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9240" y="4814963"/>
            <a:ext cx="1103796" cy="11037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0EB1572-1715-1142-8049-73B1B8741B44}"/>
              </a:ext>
            </a:extLst>
          </p:cNvPr>
          <p:cNvSpPr txBox="1"/>
          <p:nvPr/>
        </p:nvSpPr>
        <p:spPr>
          <a:xfrm>
            <a:off x="6922407" y="5981070"/>
            <a:ext cx="1077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▲기본</a:t>
            </a:r>
            <a:r>
              <a:rPr kumimoji="1" lang="ko-KR" altLang="en-US" sz="1200" dirty="0">
                <a:latin typeface="+mn-ea"/>
              </a:rPr>
              <a:t> 버전</a:t>
            </a:r>
            <a:endParaRPr kumimoji="1" lang="ko-Kore-KR" altLang="en-US" sz="1200" dirty="0">
              <a:latin typeface="+mn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1BC9939-CE58-6349-8588-70A156F27B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4091" y="4800573"/>
            <a:ext cx="1146528" cy="11633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AB15F96-9392-8F48-826D-175A34A9B64E}"/>
              </a:ext>
            </a:extLst>
          </p:cNvPr>
          <p:cNvSpPr txBox="1"/>
          <p:nvPr/>
        </p:nvSpPr>
        <p:spPr>
          <a:xfrm>
            <a:off x="9547881" y="5981070"/>
            <a:ext cx="1320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▲원시인</a:t>
            </a:r>
            <a:r>
              <a:rPr kumimoji="1" lang="ko-KR" altLang="en-US" sz="1200" dirty="0">
                <a:latin typeface="+mn-ea"/>
              </a:rPr>
              <a:t> 코스튬</a:t>
            </a:r>
            <a:endParaRPr kumimoji="1" lang="ko-Kore-KR" altLang="en-US" sz="1200" dirty="0"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E57D7A-EE1E-F947-9171-F66F1525625A}"/>
              </a:ext>
            </a:extLst>
          </p:cNvPr>
          <p:cNvSpPr txBox="1"/>
          <p:nvPr/>
        </p:nvSpPr>
        <p:spPr>
          <a:xfrm>
            <a:off x="8220577" y="5981070"/>
            <a:ext cx="121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ore-KR" altLang="en-US" sz="1200" dirty="0">
                <a:latin typeface="+mn-ea"/>
              </a:rPr>
              <a:t>▲해적</a:t>
            </a:r>
            <a:r>
              <a:rPr kumimoji="1" lang="ko-KR" altLang="en-US" sz="1200" dirty="0">
                <a:latin typeface="+mn-ea"/>
              </a:rPr>
              <a:t> 코스튬</a:t>
            </a:r>
            <a:endParaRPr kumimoji="1" lang="ko-Kore-KR" altLang="en-US" sz="1200" dirty="0">
              <a:latin typeface="+mn-ea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0F4A55C-F7B0-C744-BB97-89633116AF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0577" y="4814963"/>
            <a:ext cx="1103796" cy="111255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11C2918-427F-E741-9901-916BD0C894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0309" y="1163823"/>
            <a:ext cx="5201967" cy="291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03B2846-462B-4D45-8FDB-7EB71AAAB88B}"/>
              </a:ext>
            </a:extLst>
          </p:cNvPr>
          <p:cNvSpPr/>
          <p:nvPr/>
        </p:nvSpPr>
        <p:spPr>
          <a:xfrm>
            <a:off x="0" y="-1"/>
            <a:ext cx="12192000" cy="615463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ko-Kore-KR" altLang="en-US" dirty="0">
              <a:solidFill>
                <a:schemeClr val="bg1"/>
              </a:solidFill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A8B69-152A-E54D-BEB3-55D74488A003}"/>
              </a:ext>
            </a:extLst>
          </p:cNvPr>
          <p:cNvSpPr txBox="1"/>
          <p:nvPr/>
        </p:nvSpPr>
        <p:spPr>
          <a:xfrm>
            <a:off x="393700" y="107675"/>
            <a:ext cx="357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2.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지향하는 캐릭터 방향</a:t>
            </a:r>
            <a:endParaRPr kumimoji="1" lang="ko-Kore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28C4937E-E406-4F4D-A63C-A88B5097D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5458" y="1373568"/>
            <a:ext cx="4051633" cy="4302547"/>
          </a:xfr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F62B596-BE71-4B4F-8F45-887F7196F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59" y="40233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곱하기 기호 4">
            <a:extLst>
              <a:ext uri="{FF2B5EF4-FFF2-40B4-BE49-F238E27FC236}">
                <a16:creationId xmlns:a16="http://schemas.microsoft.com/office/drawing/2014/main" id="{F28F9E59-7051-48D3-A4C9-0639F31C233F}"/>
              </a:ext>
            </a:extLst>
          </p:cNvPr>
          <p:cNvSpPr/>
          <p:nvPr/>
        </p:nvSpPr>
        <p:spPr>
          <a:xfrm>
            <a:off x="2039830" y="4651588"/>
            <a:ext cx="1071659" cy="1071659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9D851586-C379-4517-9BBD-8E58BB739B3F}"/>
              </a:ext>
            </a:extLst>
          </p:cNvPr>
          <p:cNvSpPr txBox="1">
            <a:spLocks/>
          </p:cNvSpPr>
          <p:nvPr/>
        </p:nvSpPr>
        <p:spPr>
          <a:xfrm>
            <a:off x="437188" y="755037"/>
            <a:ext cx="11317624" cy="57880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ko-KR" altLang="en-US" sz="1300" dirty="0">
                <a:latin typeface="+mn-ea"/>
              </a:rPr>
              <a:t>홈페이지 브리핑 글 참고</a:t>
            </a:r>
            <a:endParaRPr kumimoji="1" lang="en-US" altLang="ko-KR" sz="1300" dirty="0">
              <a:latin typeface="+mn-ea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73F597F-6287-4D2D-9B55-29D60E0A2A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06" t="55958" r="42013" b="7583"/>
          <a:stretch/>
        </p:blipFill>
        <p:spPr>
          <a:xfrm>
            <a:off x="4905361" y="3581827"/>
            <a:ext cx="1670446" cy="206465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3DC1542-7637-4748-A489-DB77F7979D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718" t="59440" r="14296" b="7532"/>
          <a:stretch/>
        </p:blipFill>
        <p:spPr>
          <a:xfrm>
            <a:off x="6858000" y="3581827"/>
            <a:ext cx="1778000" cy="206465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A40A84A-3951-471D-83EE-B2BEF4ECB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361" y="1377559"/>
            <a:ext cx="5430008" cy="2067213"/>
          </a:xfrm>
          <a:prstGeom prst="rect">
            <a:avLst/>
          </a:prstGeom>
        </p:spPr>
      </p:pic>
      <p:sp>
        <p:nvSpPr>
          <p:cNvPr id="20" name="곱하기 기호 19">
            <a:extLst>
              <a:ext uri="{FF2B5EF4-FFF2-40B4-BE49-F238E27FC236}">
                <a16:creationId xmlns:a16="http://schemas.microsoft.com/office/drawing/2014/main" id="{49372999-12F0-4226-9D61-B093BD47EDF2}"/>
              </a:ext>
            </a:extLst>
          </p:cNvPr>
          <p:cNvSpPr/>
          <p:nvPr/>
        </p:nvSpPr>
        <p:spPr>
          <a:xfrm>
            <a:off x="9635749" y="2444482"/>
            <a:ext cx="907891" cy="90789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82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C67871-6DDB-3548-8A5A-D742E60C4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188" y="846477"/>
            <a:ext cx="11317624" cy="58884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300" dirty="0">
                <a:latin typeface="+mn-ea"/>
              </a:rPr>
              <a:t>연산 어플이라고 해서 수학 연산자나 도형 등 </a:t>
            </a:r>
            <a:r>
              <a:rPr kumimoji="1" lang="ko-KR" altLang="en-US" sz="1300" u="sng" dirty="0">
                <a:latin typeface="+mn-ea"/>
              </a:rPr>
              <a:t>수학적 느낌이 강한 캐릭터</a:t>
            </a:r>
            <a:r>
              <a:rPr kumimoji="1" lang="ko-KR" altLang="en-US" sz="1300" dirty="0">
                <a:latin typeface="+mn-ea"/>
              </a:rPr>
              <a:t>에 너무 얽매이지 않았으면 좋겠습니다</a:t>
            </a:r>
            <a:r>
              <a:rPr kumimoji="1" lang="en-US" altLang="ko-KR" sz="1300" dirty="0">
                <a:latin typeface="+mn-ea"/>
              </a:rPr>
              <a:t>.</a:t>
            </a:r>
          </a:p>
          <a:p>
            <a:pPr>
              <a:lnSpc>
                <a:spcPct val="100000"/>
              </a:lnSpc>
            </a:pPr>
            <a:r>
              <a:rPr kumimoji="1" lang="ko-KR" altLang="en-US" sz="1300" u="sng" dirty="0" err="1">
                <a:latin typeface="+mn-ea"/>
              </a:rPr>
              <a:t>비호감적인</a:t>
            </a:r>
            <a:r>
              <a:rPr kumimoji="1" lang="ko-KR" altLang="en-US" sz="1300" u="sng" dirty="0">
                <a:latin typeface="+mn-ea"/>
              </a:rPr>
              <a:t> 기괴한 </a:t>
            </a:r>
            <a:r>
              <a:rPr kumimoji="1" lang="ko-KR" altLang="en-US" sz="1300" dirty="0">
                <a:latin typeface="+mn-ea"/>
              </a:rPr>
              <a:t>느낌의 캐릭터가 아니었으면 합니다</a:t>
            </a:r>
            <a:r>
              <a:rPr kumimoji="1" lang="en-US" altLang="ko-KR" sz="1300" dirty="0">
                <a:latin typeface="+mn-ea"/>
              </a:rPr>
              <a:t>.</a:t>
            </a:r>
          </a:p>
          <a:p>
            <a:pPr>
              <a:lnSpc>
                <a:spcPct val="100000"/>
              </a:lnSpc>
            </a:pPr>
            <a:r>
              <a:rPr kumimoji="1" lang="ko-KR" altLang="en-US" sz="1300" u="sng" dirty="0">
                <a:latin typeface="+mn-ea"/>
              </a:rPr>
              <a:t>성격</a:t>
            </a:r>
            <a:r>
              <a:rPr kumimoji="1" lang="en-US" altLang="ko-KR" sz="1300" u="sng" dirty="0">
                <a:latin typeface="+mn-ea"/>
              </a:rPr>
              <a:t>/</a:t>
            </a:r>
            <a:r>
              <a:rPr kumimoji="1" lang="ko-KR" altLang="en-US" sz="1300" u="sng" dirty="0">
                <a:latin typeface="+mn-ea"/>
              </a:rPr>
              <a:t>개성적 특징 없이 </a:t>
            </a:r>
            <a:r>
              <a:rPr kumimoji="1" lang="ko-KR" altLang="en-US" sz="1300" dirty="0">
                <a:latin typeface="+mn-ea"/>
              </a:rPr>
              <a:t>단순히 </a:t>
            </a:r>
            <a:r>
              <a:rPr kumimoji="1" lang="ko-KR" altLang="en-US" sz="1300" dirty="0" err="1">
                <a:latin typeface="+mn-ea"/>
              </a:rPr>
              <a:t>귀엽기만한</a:t>
            </a:r>
            <a:r>
              <a:rPr kumimoji="1" lang="ko-KR" altLang="en-US" sz="1300" dirty="0">
                <a:latin typeface="+mn-ea"/>
              </a:rPr>
              <a:t> 캐릭터는 아니었으면 합니다</a:t>
            </a:r>
            <a:r>
              <a:rPr kumimoji="1" lang="en-US" altLang="ko-KR" sz="1300" dirty="0">
                <a:latin typeface="+mn-ea"/>
              </a:rPr>
              <a:t>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99B2BD8-101E-9440-8A1F-65DAABC7AA5D}"/>
              </a:ext>
            </a:extLst>
          </p:cNvPr>
          <p:cNvSpPr/>
          <p:nvPr/>
        </p:nvSpPr>
        <p:spPr>
          <a:xfrm>
            <a:off x="0" y="-1"/>
            <a:ext cx="12192000" cy="615463"/>
          </a:xfrm>
          <a:prstGeom prst="rect">
            <a:avLst/>
          </a:prstGeom>
          <a:solidFill>
            <a:srgbClr val="647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ko-Kore-KR" altLang="en-US" dirty="0">
              <a:solidFill>
                <a:schemeClr val="bg1"/>
              </a:solidFill>
              <a:latin typeface="NEXON Lv2 Gothic Bold" pitchFamily="2" charset="-127"/>
              <a:ea typeface="NEXON Lv2 Gothic Bold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27688-24ED-3948-BB98-3B7799D9CB99}"/>
              </a:ext>
            </a:extLst>
          </p:cNvPr>
          <p:cNvSpPr txBox="1"/>
          <p:nvPr/>
        </p:nvSpPr>
        <p:spPr>
          <a:xfrm>
            <a:off x="393700" y="107675"/>
            <a:ext cx="3576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3.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지양하는 캐릭터 방향</a:t>
            </a:r>
            <a:endParaRPr kumimoji="1" lang="ko-Kore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A73D134-6666-4A34-9AFD-D1521EF88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621" y="1941643"/>
            <a:ext cx="2200275" cy="195262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D3321B9-B19A-4545-AFF5-5C0BCAEEA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33" y="1941643"/>
            <a:ext cx="2200275" cy="19431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D9D668F-B099-4DDD-85EE-3E9C0F243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2" y="4283490"/>
            <a:ext cx="5214938" cy="213855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433A0C7-CBC0-4AFE-8DF1-67A3BABB86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63"/>
          <a:stretch/>
        </p:blipFill>
        <p:spPr>
          <a:xfrm>
            <a:off x="728662" y="1941643"/>
            <a:ext cx="4634698" cy="226190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2727CE05-32D2-496F-8888-F241CDAAA0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127" t="36356" r="9728" b="55692"/>
          <a:stretch/>
        </p:blipFill>
        <p:spPr>
          <a:xfrm>
            <a:off x="6493639" y="4052154"/>
            <a:ext cx="4469963" cy="228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7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3929</TotalTime>
  <Words>164</Words>
  <Application>Microsoft Macintosh PowerPoint</Application>
  <PresentationFormat>와이드스크린</PresentationFormat>
  <Paragraphs>23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NEXON Lv2 Gothic Bold</vt:lpstr>
      <vt:lpstr>Arial</vt:lpstr>
      <vt:lpstr>Calibri</vt:lpstr>
      <vt:lpstr>Calibri Light</vt:lpstr>
      <vt:lpstr>Office 테마</vt:lpstr>
      <vt:lpstr>일프로 연산 캐릭터 공모 참고 자료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디자인 업무 가이드</dc:title>
  <dc:creator>Microsoft Office User</dc:creator>
  <cp:lastModifiedBy>Microsoft Office User</cp:lastModifiedBy>
  <cp:revision>227</cp:revision>
  <dcterms:created xsi:type="dcterms:W3CDTF">2021-03-16T04:31:58Z</dcterms:created>
  <dcterms:modified xsi:type="dcterms:W3CDTF">2021-10-11T06:20:35Z</dcterms:modified>
</cp:coreProperties>
</file>