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66" r:id="rId2"/>
    <p:sldId id="563" r:id="rId3"/>
    <p:sldId id="561" r:id="rId4"/>
    <p:sldId id="562" r:id="rId5"/>
    <p:sldId id="567" r:id="rId6"/>
    <p:sldId id="564" r:id="rId7"/>
    <p:sldId id="571" r:id="rId8"/>
    <p:sldId id="565" r:id="rId9"/>
    <p:sldId id="568" r:id="rId10"/>
    <p:sldId id="570" r:id="rId11"/>
    <p:sldId id="569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FB11CB-2C8D-5759-6FFD-43389861E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B8111C4-9D20-CB79-3DAC-D0F844787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542FA0-1F18-4240-5FF3-D84DA418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2A26A1-CCBE-AC7C-2BFF-06E61165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8FC595-CC87-1812-9FA6-A3089BAB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94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F0A2DA-87F1-AC99-59C7-4F6DF5EDF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591905-3FC9-2A04-3069-522B881FB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45426F-B472-2102-44CE-655901BF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A83687-CAB0-D335-13CC-7155CECB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9631CE-4B14-4F67-BBC8-D0475429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958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CC5430-F666-FACB-4A26-2271CBD37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C8F1D1-2DD3-403C-9E60-235716569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C7B233-D27E-1412-B468-FAAD877C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A56361-5616-7402-3914-D2F82778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4CFD9B-5625-D3D5-A36D-E760D8CBC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767177-9A63-1C74-7910-5B02FDBB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9DABC7-8525-904F-226B-CC743BE01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5DC5A9E-27BD-7C25-E231-EE3DEFFC5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66031A-4A0B-5312-8A1D-0FFF82396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96AEA94-FA6D-9985-C9B0-5EDC6EBDC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B7D7F87-4550-7902-16E7-40B01C870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0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A16255-1515-ADCF-6C67-74D1B8083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A17C42-EF08-018F-4337-750ABD117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FFF935-0772-4EAC-0AD1-7E031A737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46562E9-B59C-64A2-3DE1-FF878174B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903C9BA-7E82-4A46-3978-862887B4D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AB9AAE8-C0CB-13C9-EEC4-B4DFF2B1A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F01B9C1-4B9B-9590-9A32-812C9CE5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EA63D69-B062-6563-E175-C5B37AC8C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28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FE5F24-0AC4-FA6F-B374-124723F59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AD3DF0-B008-4393-FF89-F87FBDE4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2F18AE-2AFE-D3B7-1134-BADD62502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75D2BA4-2528-D549-2125-645F8699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1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75DF40D-C5F2-F7A2-8FBB-65C7E6FC1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43D1A8F-9B3D-7FCB-CC9D-F413DF4D0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B071C4B-4EC7-6FB0-8BB6-23E29AD7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18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557DAC-45B1-E045-F96C-0F1A5B41B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739177-4CA2-3423-40E9-C5898927D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F6F8EB-9669-E1ED-82AC-F27F9D96E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255538B-15DF-A22C-0A39-95E555AC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C7618CD-3DC5-A8F0-4D35-A8AA4309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486F160-76BC-5598-DEB6-C49119A1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051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75881E-FECA-21C2-4ED2-2BEFC05B6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584B250-B271-31F7-7E4B-540E17A9D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09C6AF3-D30B-1E2B-2CE4-9B3E8FA4B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A134A8-A595-8635-31B2-F9ADF820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F23AC4F-D4FF-CE76-5E56-569D0FF5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EE7C2-6861-6A82-4EE1-BAEEA9C3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67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3C0EE3-9A87-DE5D-54BE-B8E199CA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6E3388C-BADF-7517-FA7A-81B445AE6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76A3BE-1D06-FA67-9829-8857D2D84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F89E87-9913-0224-9BD3-0B6CBBB9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35FB2A-90C7-68B8-4805-FBD2A8238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12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142D634-89E0-3847-2119-60D14089C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92A95B6-B2CF-79A1-36D1-1D82B812E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B20834-B0A8-B497-884A-AD978D03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82DDB9-DED8-AD6B-1F8C-6288CBAC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4019A8-28E8-DD5E-A3BD-16451F338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51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94B7D92C-CED4-9148-86EA-9F8EA0A2AC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kumimoji="1" lang="ko-KR" altLang="en-US"/>
              <a:t>그림을 추가하려면 아이콘을 클릭하십시오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1738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86C2A98-6D03-3296-560B-AFDEB1793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37E188-C0F9-A924-7822-F2784AC08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359854-42A1-A71E-930B-B862159A3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A1CD1-BFB7-4550-8B42-93052FEB8B1A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8A49F5-9929-0B22-521A-A5EE2B962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95643A-6C8A-84B1-2AD4-5AA51C14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F0CF0-10E4-4806-ABBD-79636034B0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15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iburoi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49B9B1-E50C-6831-1B20-9B4B75908402}"/>
              </a:ext>
            </a:extLst>
          </p:cNvPr>
          <p:cNvSpPr txBox="1"/>
          <p:nvPr/>
        </p:nvSpPr>
        <p:spPr>
          <a:xfrm>
            <a:off x="1291712" y="1130752"/>
            <a:ext cx="9244859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latinLnBrk="0">
              <a:spcBef>
                <a:spcPct val="0"/>
              </a:spcBef>
              <a:spcAft>
                <a:spcPts val="600"/>
              </a:spcAft>
            </a:pPr>
            <a:r>
              <a:rPr lang="en-US" altLang="ko-KR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 Pro Cond Black" panose="020B0604020202020204" pitchFamily="18" charset="0"/>
                <a:ea typeface="+mj-ea"/>
                <a:cs typeface="+mj-cs"/>
              </a:rPr>
              <a:t>O ‘ n u l  S k </a:t>
            </a:r>
            <a:r>
              <a:rPr lang="en-US" altLang="ko-KR" sz="40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Georgia Pro Cond Black" panose="020B0604020202020204" pitchFamily="18" charset="0"/>
                <a:ea typeface="+mj-ea"/>
                <a:cs typeface="+mj-cs"/>
              </a:rPr>
              <a:t>i</a:t>
            </a:r>
            <a:r>
              <a:rPr lang="en-US" altLang="ko-KR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 Pro Cond Black" panose="020B0604020202020204" pitchFamily="18" charset="0"/>
                <a:ea typeface="+mj-ea"/>
                <a:cs typeface="+mj-cs"/>
              </a:rPr>
              <a:t> n</a:t>
            </a:r>
          </a:p>
          <a:p>
            <a:pPr algn="ctr" latinLnBrk="0">
              <a:spcBef>
                <a:spcPct val="0"/>
              </a:spcBef>
              <a:spcAft>
                <a:spcPts val="600"/>
              </a:spcAft>
            </a:pPr>
            <a:endParaRPr lang="en-US" altLang="ko-KR" sz="4000" b="1" dirty="0">
              <a:latin typeface="+mj-lt"/>
              <a:ea typeface="+mj-ea"/>
              <a:cs typeface="+mj-cs"/>
            </a:endParaRPr>
          </a:p>
          <a:p>
            <a:pPr algn="ctr" latinLnBrk="0">
              <a:spcBef>
                <a:spcPct val="0"/>
              </a:spcBef>
              <a:spcAft>
                <a:spcPts val="600"/>
              </a:spcAft>
            </a:pPr>
            <a:r>
              <a:rPr lang="ko-KR" altLang="en-US" sz="4000" b="1" dirty="0">
                <a:latin typeface="+mj-lt"/>
                <a:ea typeface="+mj-ea"/>
                <a:cs typeface="+mj-cs"/>
              </a:rPr>
              <a:t>브랜드 컨셉 기획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E5E3B8-DACE-34AD-1776-31BFD260D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A03AA0-C7D1-00FB-BC0D-236519B3920D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963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A05038-D4A5-4458-9D99-E396ECD55B2E}"/>
              </a:ext>
            </a:extLst>
          </p:cNvPr>
          <p:cNvSpPr txBox="1"/>
          <p:nvPr/>
        </p:nvSpPr>
        <p:spPr>
          <a:xfrm>
            <a:off x="1418668" y="1011492"/>
            <a:ext cx="222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Contents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4AB889-4A47-4C7B-8479-C778A773AD56}"/>
              </a:ext>
            </a:extLst>
          </p:cNvPr>
          <p:cNvSpPr txBox="1"/>
          <p:nvPr/>
        </p:nvSpPr>
        <p:spPr>
          <a:xfrm>
            <a:off x="1954804" y="1933842"/>
            <a:ext cx="5179743" cy="372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Naming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Main concept</a:t>
            </a:r>
          </a:p>
          <a:p>
            <a:pPr marL="457200" indent="-457200">
              <a:lnSpc>
                <a:spcPct val="150000"/>
              </a:lnSpc>
              <a:buFontTx/>
              <a:buAutoNum type="arabicParenR" startAt="3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Story</a:t>
            </a:r>
          </a:p>
          <a:p>
            <a:pPr marL="457200" indent="-457200">
              <a:lnSpc>
                <a:spcPct val="150000"/>
              </a:lnSpc>
              <a:buFontTx/>
              <a:buAutoNum type="arabicParenR" startAt="3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Logo</a:t>
            </a:r>
          </a:p>
          <a:p>
            <a:pPr marL="457200" indent="-457200">
              <a:lnSpc>
                <a:spcPct val="150000"/>
              </a:lnSpc>
              <a:buFontTx/>
              <a:buAutoNum type="arabicParenR" startAt="3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Brand Color</a:t>
            </a:r>
          </a:p>
          <a:p>
            <a:pPr marL="457200" indent="-457200">
              <a:lnSpc>
                <a:spcPct val="150000"/>
              </a:lnSpc>
              <a:buFontTx/>
              <a:buAutoNum type="arabicParenR" startAt="3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Product</a:t>
            </a:r>
          </a:p>
          <a:p>
            <a:pPr marL="457200" indent="-457200">
              <a:lnSpc>
                <a:spcPct val="150000"/>
              </a:lnSpc>
              <a:buFontTx/>
              <a:buAutoNum type="arabicParenR" startAt="3"/>
            </a:pPr>
            <a:r>
              <a:rPr lang="en-US" altLang="ko-KR" sz="2000" dirty="0">
                <a:latin typeface="+mn-ea"/>
                <a:cs typeface="함초롬돋움" panose="020B0604000101010101" pitchFamily="50" charset="-127"/>
              </a:rPr>
              <a:t>Homepage main image</a:t>
            </a:r>
          </a:p>
          <a:p>
            <a:pPr marL="457200" indent="-457200">
              <a:lnSpc>
                <a:spcPct val="150000"/>
              </a:lnSpc>
              <a:buAutoNum type="arabicParenR" startAt="3"/>
            </a:pPr>
            <a:endParaRPr lang="en-US" altLang="ko-KR" sz="2000" dirty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00281F-09AE-2F46-DE27-5E15DCE5677B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3134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A05038-D4A5-4458-9D99-E396ECD55B2E}"/>
              </a:ext>
            </a:extLst>
          </p:cNvPr>
          <p:cNvSpPr txBox="1"/>
          <p:nvPr/>
        </p:nvSpPr>
        <p:spPr>
          <a:xfrm>
            <a:off x="640835" y="851175"/>
            <a:ext cx="222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Naming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4AB889-4A47-4C7B-8479-C778A773AD56}"/>
              </a:ext>
            </a:extLst>
          </p:cNvPr>
          <p:cNvSpPr txBox="1"/>
          <p:nvPr/>
        </p:nvSpPr>
        <p:spPr>
          <a:xfrm>
            <a:off x="1959758" y="1755085"/>
            <a:ext cx="2184400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Main Brand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58A6A-8660-DEFA-BDF0-425216C680F2}"/>
              </a:ext>
            </a:extLst>
          </p:cNvPr>
          <p:cNvSpPr txBox="1"/>
          <p:nvPr/>
        </p:nvSpPr>
        <p:spPr>
          <a:xfrm>
            <a:off x="6645730" y="1883899"/>
            <a:ext cx="3175165" cy="2116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오늘부터</a:t>
            </a:r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오늘은</a:t>
            </a:r>
            <a:endParaRPr lang="en-US" altLang="ko-KR" sz="18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오늘도</a:t>
            </a:r>
            <a:endParaRPr lang="en-US" altLang="ko-KR" sz="18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오늘</a:t>
            </a:r>
            <a:r>
              <a:rPr lang="en-US" altLang="ko-K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….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2EE418-7532-A1A0-DE64-15C745C27B79}"/>
              </a:ext>
            </a:extLst>
          </p:cNvPr>
          <p:cNvSpPr txBox="1"/>
          <p:nvPr/>
        </p:nvSpPr>
        <p:spPr>
          <a:xfrm>
            <a:off x="1817485" y="3842352"/>
            <a:ext cx="198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</a:rPr>
              <a:t>상표등록 진행중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ko-KR" alt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7C05A3-6C74-C362-EC78-6219809F4B11}"/>
              </a:ext>
            </a:extLst>
          </p:cNvPr>
          <p:cNvSpPr txBox="1"/>
          <p:nvPr/>
        </p:nvSpPr>
        <p:spPr>
          <a:xfrm>
            <a:off x="1817485" y="2339875"/>
            <a:ext cx="2468946" cy="1225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err="1"/>
              <a:t>한글명</a:t>
            </a:r>
            <a:r>
              <a:rPr lang="ko-KR" altLang="en-US" sz="2000" dirty="0"/>
              <a:t> </a:t>
            </a:r>
            <a:r>
              <a:rPr lang="en-US" altLang="ko-KR" sz="2000" dirty="0"/>
              <a:t>: </a:t>
            </a:r>
            <a:r>
              <a:rPr lang="ko-KR" altLang="en-US" sz="2000" dirty="0"/>
              <a:t>오늘스킨</a:t>
            </a:r>
            <a:endParaRPr lang="en-US" altLang="ko-KR" sz="2000" dirty="0"/>
          </a:p>
          <a:p>
            <a:pPr>
              <a:lnSpc>
                <a:spcPct val="200000"/>
              </a:lnSpc>
            </a:pPr>
            <a:r>
              <a:rPr lang="ko-KR" altLang="en-US" sz="2000" dirty="0"/>
              <a:t>영문명 </a:t>
            </a:r>
            <a:r>
              <a:rPr lang="en-US" altLang="ko-KR" sz="2000" dirty="0"/>
              <a:t>: O‘ </a:t>
            </a:r>
            <a:r>
              <a:rPr lang="en-US" altLang="ko-KR" sz="2000" dirty="0" err="1"/>
              <a:t>nul</a:t>
            </a:r>
            <a:r>
              <a:rPr lang="en-US" altLang="ko-KR" sz="2000" dirty="0"/>
              <a:t> Skin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818EA-FBC6-5A67-1632-F9DC4D8A0834}"/>
              </a:ext>
            </a:extLst>
          </p:cNvPr>
          <p:cNvSpPr txBox="1"/>
          <p:nvPr/>
        </p:nvSpPr>
        <p:spPr>
          <a:xfrm>
            <a:off x="6645730" y="1755085"/>
            <a:ext cx="2184400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Sub Brand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771FEB-2752-FBF9-2416-B8679C5213E5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741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36FE81-AD23-BD52-6B40-620C74B59BBA}"/>
              </a:ext>
            </a:extLst>
          </p:cNvPr>
          <p:cNvSpPr txBox="1"/>
          <p:nvPr/>
        </p:nvSpPr>
        <p:spPr>
          <a:xfrm>
            <a:off x="640835" y="851175"/>
            <a:ext cx="293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Main concept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7D3EAE-EB36-0DDF-6471-500BFDE4C176}"/>
              </a:ext>
            </a:extLst>
          </p:cNvPr>
          <p:cNvSpPr txBox="1"/>
          <p:nvPr/>
        </p:nvSpPr>
        <p:spPr>
          <a:xfrm>
            <a:off x="1665333" y="2363613"/>
            <a:ext cx="3175165" cy="2531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800" b="1" dirty="0">
                <a:latin typeface="+mn-ea"/>
                <a:cs typeface="함초롬돋움" panose="020B0604000101010101" pitchFamily="50" charset="-127"/>
              </a:rPr>
              <a:t>더마 화장품 </a:t>
            </a:r>
            <a:endParaRPr lang="en-US" altLang="ko-KR" sz="1800" b="1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800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cs typeface="함초롬돋움" panose="020B0604000101010101" pitchFamily="50" charset="-127"/>
              </a:rPr>
              <a:t>주사기화장품</a:t>
            </a:r>
            <a:endParaRPr lang="en-US" altLang="ko-KR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800" dirty="0" err="1">
                <a:latin typeface="+mn-ea"/>
                <a:cs typeface="함초롬돋움" panose="020B0604000101010101" pitchFamily="50" charset="-127"/>
              </a:rPr>
              <a:t>고기능성화장품</a:t>
            </a:r>
            <a:endParaRPr lang="en-US" altLang="ko-KR" sz="1800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800" dirty="0" err="1">
                <a:latin typeface="+mn-ea"/>
                <a:cs typeface="함초롬돋움" panose="020B0604000101010101" pitchFamily="50" charset="-127"/>
              </a:rPr>
              <a:t>병의원</a:t>
            </a:r>
            <a:r>
              <a:rPr lang="ko-KR" altLang="en-US" sz="1800" dirty="0">
                <a:latin typeface="+mn-ea"/>
                <a:cs typeface="함초롬돋움" panose="020B0604000101010101" pitchFamily="50" charset="-127"/>
              </a:rPr>
              <a:t> 화장품</a:t>
            </a:r>
            <a:endParaRPr lang="en-US" altLang="ko-KR" sz="1800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err="1">
                <a:latin typeface="+mn-ea"/>
                <a:cs typeface="함초롬돋움" panose="020B0604000101010101" pitchFamily="50" charset="-127"/>
              </a:rPr>
              <a:t>에스테틱</a:t>
            </a:r>
            <a:r>
              <a:rPr lang="ko-KR" altLang="en-US" dirty="0">
                <a:latin typeface="+mn-ea"/>
                <a:cs typeface="함초롬돋움" panose="020B0604000101010101" pitchFamily="50" charset="-127"/>
              </a:rPr>
              <a:t> 전문 화장품</a:t>
            </a:r>
            <a:endParaRPr lang="en-US" altLang="ko-KR" sz="1800" dirty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BF233-E363-CAAB-038B-8049D5A2BECF}"/>
              </a:ext>
            </a:extLst>
          </p:cNvPr>
          <p:cNvSpPr txBox="1"/>
          <p:nvPr/>
        </p:nvSpPr>
        <p:spPr>
          <a:xfrm>
            <a:off x="5873281" y="2363612"/>
            <a:ext cx="4433264" cy="2531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800" b="1" dirty="0">
                <a:latin typeface="+mn-ea"/>
                <a:cs typeface="함초롬돋움" panose="020B0604000101010101" pitchFamily="50" charset="-127"/>
              </a:rPr>
              <a:t>주요원료</a:t>
            </a:r>
            <a:endParaRPr lang="en-US" altLang="ko-KR" sz="1800" b="1" dirty="0">
              <a:latin typeface="+mn-ea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err="1">
                <a:latin typeface="+mn-ea"/>
                <a:cs typeface="함초롬돋움" panose="020B0604000101010101" pitchFamily="50" charset="-127"/>
              </a:rPr>
              <a:t>이온화미네랄</a:t>
            </a:r>
            <a:r>
              <a:rPr lang="ko-KR" altLang="en-US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dirty="0" err="1">
                <a:latin typeface="+mn-ea"/>
                <a:cs typeface="함초롬돋움" panose="020B0604000101010101" pitchFamily="50" charset="-127"/>
              </a:rPr>
              <a:t>추출수</a:t>
            </a:r>
            <a:endParaRPr lang="en-US" altLang="ko-KR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800" dirty="0">
                <a:latin typeface="+mn-ea"/>
                <a:cs typeface="함초롬돋움" panose="020B0604000101010101" pitchFamily="50" charset="-127"/>
              </a:rPr>
              <a:t>발효이온공법</a:t>
            </a:r>
            <a:endParaRPr lang="en-US" altLang="ko-KR" sz="1800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cs typeface="함초롬돋움" panose="020B0604000101010101" pitchFamily="50" charset="-127"/>
              </a:rPr>
              <a:t>노벨상특허 원리적용</a:t>
            </a:r>
            <a:endParaRPr lang="en-US" altLang="ko-KR" dirty="0">
              <a:latin typeface="+mn-ea"/>
              <a:cs typeface="함초롬돋움" panose="020B0604000101010101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>
                <a:latin typeface="+mn-ea"/>
                <a:cs typeface="함초롬돋움" panose="020B0604000101010101" pitchFamily="50" charset="-127"/>
              </a:rPr>
              <a:t>미백</a:t>
            </a:r>
            <a:r>
              <a:rPr lang="en-US" altLang="ko-KR" dirty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dirty="0">
                <a:latin typeface="+mn-ea"/>
                <a:cs typeface="함초롬돋움" panose="020B0604000101010101" pitchFamily="50" charset="-127"/>
              </a:rPr>
              <a:t>노화피부 개선효과 원료 함유</a:t>
            </a:r>
            <a:endParaRPr lang="en-US" altLang="ko-KR" dirty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5066E5-98D5-8A2F-0B76-2C3ED8197C7E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031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36FE81-AD23-BD52-6B40-620C74B59BBA}"/>
              </a:ext>
            </a:extLst>
          </p:cNvPr>
          <p:cNvSpPr txBox="1"/>
          <p:nvPr/>
        </p:nvSpPr>
        <p:spPr>
          <a:xfrm>
            <a:off x="640835" y="851175"/>
            <a:ext cx="293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Main concept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D78AA-E616-FC00-20A9-6E4EC050E403}"/>
              </a:ext>
            </a:extLst>
          </p:cNvPr>
          <p:cNvSpPr txBox="1"/>
          <p:nvPr/>
        </p:nvSpPr>
        <p:spPr>
          <a:xfrm>
            <a:off x="1048948" y="2977320"/>
            <a:ext cx="5427145" cy="99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1600" dirty="0"/>
              <a:t>더마 </a:t>
            </a:r>
            <a:r>
              <a:rPr lang="ko-KR" altLang="en-US" sz="1600" dirty="0" err="1"/>
              <a:t>코스메틱</a:t>
            </a:r>
            <a:r>
              <a:rPr lang="ko-KR" altLang="en-US" sz="1600" dirty="0"/>
              <a:t> (</a:t>
            </a:r>
            <a:r>
              <a:rPr lang="ko-KR" altLang="en-US" sz="1600" dirty="0" err="1"/>
              <a:t>Dermacosmetic</a:t>
            </a:r>
            <a:r>
              <a:rPr lang="ko-KR" altLang="en-US" sz="1600" dirty="0"/>
              <a:t>)</a:t>
            </a:r>
            <a:endParaRPr lang="en-US" altLang="ko-KR" sz="1600" dirty="0"/>
          </a:p>
          <a:p>
            <a:pPr algn="ctr">
              <a:lnSpc>
                <a:spcPct val="200000"/>
              </a:lnSpc>
            </a:pPr>
            <a:r>
              <a:rPr lang="en-US" altLang="ko-KR" sz="1600" dirty="0"/>
              <a:t>=</a:t>
            </a:r>
            <a:r>
              <a:rPr lang="ko-KR" altLang="en-US" sz="1600" dirty="0"/>
              <a:t>피부과학 + 화장품 (</a:t>
            </a:r>
            <a:r>
              <a:rPr lang="ko-KR" altLang="en-US" sz="1600" dirty="0" err="1"/>
              <a:t>Dermatology</a:t>
            </a:r>
            <a:r>
              <a:rPr lang="ko-KR" altLang="en-US" sz="1600" dirty="0"/>
              <a:t> + </a:t>
            </a:r>
            <a:r>
              <a:rPr lang="ko-KR" altLang="en-US" sz="1600" dirty="0" err="1"/>
              <a:t>Cosmetic</a:t>
            </a:r>
            <a:r>
              <a:rPr lang="ko-KR" altLang="en-US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3B9B9A-584D-E65D-E860-0E816B796551}"/>
              </a:ext>
            </a:extLst>
          </p:cNvPr>
          <p:cNvSpPr txBox="1"/>
          <p:nvPr/>
        </p:nvSpPr>
        <p:spPr>
          <a:xfrm>
            <a:off x="763722" y="1980189"/>
            <a:ext cx="3018775" cy="609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/>
              <a:t>더마 </a:t>
            </a:r>
            <a:r>
              <a:rPr lang="ko-KR" altLang="en-US" sz="2000" b="1" dirty="0" err="1"/>
              <a:t>코스메틱</a:t>
            </a:r>
            <a:r>
              <a:rPr lang="ko-KR" altLang="en-US" sz="2000" b="1" dirty="0"/>
              <a:t> 브랜드</a:t>
            </a:r>
            <a:endParaRPr lang="en-US" altLang="ko-KR" sz="20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CC7316E-9E2F-630F-BEDA-0955E264D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282" y="1359404"/>
            <a:ext cx="3446847" cy="36638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EB6766-C279-6646-3871-1E81D5542921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757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BC717-7682-707F-637C-CEBDABD1C0C0}"/>
              </a:ext>
            </a:extLst>
          </p:cNvPr>
          <p:cNvSpPr txBox="1"/>
          <p:nvPr/>
        </p:nvSpPr>
        <p:spPr>
          <a:xfrm>
            <a:off x="640835" y="851175"/>
            <a:ext cx="3134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Logo </a:t>
            </a:r>
            <a:r>
              <a:rPr lang="en-US" altLang="ko-KR" sz="2800" b="1" i="0" dirty="0">
                <a:effectLst/>
                <a:latin typeface="+mj-lt"/>
              </a:rPr>
              <a:t>Reference</a:t>
            </a:r>
            <a:endParaRPr lang="en-US" altLang="ko-KR" sz="2800" b="1" dirty="0">
              <a:latin typeface="+mj-lt"/>
              <a:cs typeface="함초롬돋움" panose="020B0604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01F38-0207-FB5A-EEF9-EB623D365A46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A8BF7AF-8C5A-3BAF-5060-5E7369674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475" y="2175621"/>
            <a:ext cx="2572056" cy="152418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33441DE-E6FD-EC72-0FD0-3732AB1B7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07" y="4356758"/>
            <a:ext cx="2402878" cy="146884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FF10C38-2327-660D-D5B6-5032313833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66"/>
          <a:stretch/>
        </p:blipFill>
        <p:spPr>
          <a:xfrm>
            <a:off x="1295177" y="4739493"/>
            <a:ext cx="3464652" cy="101665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66DAA94-522D-0E19-F9C6-F1215135A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509" y="2041939"/>
            <a:ext cx="1963025" cy="165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39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BC717-7682-707F-637C-CEBDABD1C0C0}"/>
              </a:ext>
            </a:extLst>
          </p:cNvPr>
          <p:cNvSpPr txBox="1"/>
          <p:nvPr/>
        </p:nvSpPr>
        <p:spPr>
          <a:xfrm>
            <a:off x="640835" y="851175"/>
            <a:ext cx="305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Logo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01F38-0207-FB5A-EEF9-EB623D365A46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FDC2F662-5322-35B7-8E8E-C44DE4D42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0" y="2285476"/>
            <a:ext cx="4415185" cy="2649111"/>
          </a:xfrm>
          <a:prstGeom prst="rect">
            <a:avLst/>
          </a:prstGeom>
        </p:spPr>
      </p:pic>
      <p:pic>
        <p:nvPicPr>
          <p:cNvPr id="10" name="그림 9" descr="테이블이(가) 표시된 사진&#10;&#10;자동 생성된 설명">
            <a:extLst>
              <a:ext uri="{FF2B5EF4-FFF2-40B4-BE49-F238E27FC236}">
                <a16:creationId xmlns:a16="http://schemas.microsoft.com/office/drawing/2014/main" id="{D39FA7C4-6CC6-E3AB-48FB-3B9767896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14" y="2285476"/>
            <a:ext cx="4415185" cy="264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0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BC717-7682-707F-637C-CEBDABD1C0C0}"/>
              </a:ext>
            </a:extLst>
          </p:cNvPr>
          <p:cNvSpPr txBox="1"/>
          <p:nvPr/>
        </p:nvSpPr>
        <p:spPr>
          <a:xfrm>
            <a:off x="640835" y="851175"/>
            <a:ext cx="222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Brand</a:t>
            </a:r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Color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8E8E1-63A3-44E4-510E-4399B29FA5AD}"/>
              </a:ext>
            </a:extLst>
          </p:cNvPr>
          <p:cNvSpPr txBox="1"/>
          <p:nvPr/>
        </p:nvSpPr>
        <p:spPr>
          <a:xfrm>
            <a:off x="788888" y="2147426"/>
            <a:ext cx="1646605" cy="60991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/>
              <a:t>컬러 예시</a:t>
            </a:r>
            <a:endParaRPr lang="en-US" altLang="ko-KR" sz="2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D1F056C-87FD-58EB-A3BC-94778EDAC1D4}"/>
              </a:ext>
            </a:extLst>
          </p:cNvPr>
          <p:cNvSpPr/>
          <p:nvPr/>
        </p:nvSpPr>
        <p:spPr>
          <a:xfrm>
            <a:off x="1233505" y="2966207"/>
            <a:ext cx="712741" cy="6878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6943E17-7561-1ABE-0464-0B6E2A888C8C}"/>
              </a:ext>
            </a:extLst>
          </p:cNvPr>
          <p:cNvSpPr/>
          <p:nvPr/>
        </p:nvSpPr>
        <p:spPr>
          <a:xfrm>
            <a:off x="2451307" y="2966207"/>
            <a:ext cx="712741" cy="687898"/>
          </a:xfrm>
          <a:prstGeom prst="rect">
            <a:avLst/>
          </a:prstGeom>
          <a:solidFill>
            <a:srgbClr val="81C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81C5BD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7B65B77-44CF-54F3-E886-A0A3495A8B1A}"/>
              </a:ext>
            </a:extLst>
          </p:cNvPr>
          <p:cNvSpPr/>
          <p:nvPr/>
        </p:nvSpPr>
        <p:spPr>
          <a:xfrm>
            <a:off x="3727832" y="2961660"/>
            <a:ext cx="712741" cy="6878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E9BC39B-29BF-AF82-7B7D-80986D682635}"/>
              </a:ext>
            </a:extLst>
          </p:cNvPr>
          <p:cNvSpPr/>
          <p:nvPr/>
        </p:nvSpPr>
        <p:spPr>
          <a:xfrm>
            <a:off x="4937244" y="2961660"/>
            <a:ext cx="712741" cy="6878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DF9167-3957-0A13-7D83-1140F58207D5}"/>
              </a:ext>
            </a:extLst>
          </p:cNvPr>
          <p:cNvSpPr txBox="1"/>
          <p:nvPr/>
        </p:nvSpPr>
        <p:spPr>
          <a:xfrm>
            <a:off x="4899916" y="3727056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#FFFFFF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DE8B2D-47D8-52D8-6B31-39BA22811BFE}"/>
              </a:ext>
            </a:extLst>
          </p:cNvPr>
          <p:cNvSpPr txBox="1"/>
          <p:nvPr/>
        </p:nvSpPr>
        <p:spPr>
          <a:xfrm>
            <a:off x="1196924" y="371482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#B4C7E7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A564B9-81C2-7B73-D008-34A36AC90E89}"/>
              </a:ext>
            </a:extLst>
          </p:cNvPr>
          <p:cNvSpPr txBox="1"/>
          <p:nvPr/>
        </p:nvSpPr>
        <p:spPr>
          <a:xfrm>
            <a:off x="2394615" y="3727056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#81C5BD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043D03-70CF-C536-CE45-69D53595339A}"/>
              </a:ext>
            </a:extLst>
          </p:cNvPr>
          <p:cNvSpPr txBox="1"/>
          <p:nvPr/>
        </p:nvSpPr>
        <p:spPr>
          <a:xfrm>
            <a:off x="3686878" y="3727056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#F2F2F2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2BDD7-4D04-4396-09F4-2E534FD8C4DF}"/>
              </a:ext>
            </a:extLst>
          </p:cNvPr>
          <p:cNvSpPr txBox="1"/>
          <p:nvPr/>
        </p:nvSpPr>
        <p:spPr>
          <a:xfrm>
            <a:off x="1196924" y="4899329"/>
            <a:ext cx="71465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미네랄 워터를 연상시킬 수 있는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물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 유사한 색상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깔끔하고 전문적인 이미지를 심어줄 수 있는 실버 또는 화이트 계열의 색상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BEA0F9-0DEC-5BD0-0912-4F8E0D6B71E4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3955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BC717-7682-707F-637C-CEBDABD1C0C0}"/>
              </a:ext>
            </a:extLst>
          </p:cNvPr>
          <p:cNvSpPr txBox="1"/>
          <p:nvPr/>
        </p:nvSpPr>
        <p:spPr>
          <a:xfrm>
            <a:off x="640835" y="851175"/>
            <a:ext cx="222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Product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A9E5DC4B-3E9D-6527-C4CC-4DE92BAA2F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0" r="12736"/>
          <a:stretch/>
        </p:blipFill>
        <p:spPr>
          <a:xfrm>
            <a:off x="1276350" y="2571751"/>
            <a:ext cx="3048000" cy="265399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331D3B9-E0F1-A5CE-B1A2-9721F6BB70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" r="4515"/>
          <a:stretch/>
        </p:blipFill>
        <p:spPr>
          <a:xfrm>
            <a:off x="4524375" y="2571751"/>
            <a:ext cx="3581402" cy="265399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0AF02F14-D3FC-F6A9-A0B0-FB8D9393D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571751"/>
            <a:ext cx="2653995" cy="265399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D52359-B681-593F-8658-4E4011AD6302}"/>
              </a:ext>
            </a:extLst>
          </p:cNvPr>
          <p:cNvSpPr txBox="1"/>
          <p:nvPr/>
        </p:nvSpPr>
        <p:spPr>
          <a:xfrm>
            <a:off x="2054174" y="5318429"/>
            <a:ext cx="1282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 라인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8F8B70-87B8-4951-9AC6-702E46D4B0E3}"/>
              </a:ext>
            </a:extLst>
          </p:cNvPr>
          <p:cNvSpPr txBox="1"/>
          <p:nvPr/>
        </p:nvSpPr>
        <p:spPr>
          <a:xfrm>
            <a:off x="5673714" y="5318429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비건 라인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228622-ED91-927B-C297-9538828C21BF}"/>
              </a:ext>
            </a:extLst>
          </p:cNvPr>
          <p:cNvSpPr txBox="1"/>
          <p:nvPr/>
        </p:nvSpPr>
        <p:spPr>
          <a:xfrm>
            <a:off x="8991435" y="5318429"/>
            <a:ext cx="1282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클렌징 라인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A6C6B0-3587-7832-156A-412E8F5069CF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20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BC717-7682-707F-637C-CEBDABD1C0C0}"/>
              </a:ext>
            </a:extLst>
          </p:cNvPr>
          <p:cNvSpPr txBox="1"/>
          <p:nvPr/>
        </p:nvSpPr>
        <p:spPr>
          <a:xfrm>
            <a:off x="640835" y="851175"/>
            <a:ext cx="222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Product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B0A7221-EB8D-0D6E-8081-E875A2E51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762" y="2571751"/>
            <a:ext cx="2599276" cy="261460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D0E2DBD-C79A-4CAC-F09A-B6580AE43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468" y="2387196"/>
            <a:ext cx="3965064" cy="298371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D2597E2-5833-C776-7B09-1EC15E669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9568" y="2510130"/>
            <a:ext cx="2384987" cy="26762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C959A4-745F-6BEF-D3CC-F37A3B102CA5}"/>
              </a:ext>
            </a:extLst>
          </p:cNvPr>
          <p:cNvSpPr txBox="1"/>
          <p:nvPr/>
        </p:nvSpPr>
        <p:spPr>
          <a:xfrm>
            <a:off x="1193937" y="5360189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주사기 앰플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출시예정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3C6EBD-4E63-0F4E-D4D3-434DCB63C916}"/>
              </a:ext>
            </a:extLst>
          </p:cNvPr>
          <p:cNvSpPr txBox="1"/>
          <p:nvPr/>
        </p:nvSpPr>
        <p:spPr>
          <a:xfrm>
            <a:off x="5141415" y="5360189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바이알 앰플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출시예정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3A70D0-6B59-0A8F-3E89-C1062D8AA468}"/>
              </a:ext>
            </a:extLst>
          </p:cNvPr>
          <p:cNvSpPr txBox="1"/>
          <p:nvPr/>
        </p:nvSpPr>
        <p:spPr>
          <a:xfrm>
            <a:off x="8950405" y="5360189"/>
            <a:ext cx="2023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멀티스틱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출시예정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C2B6DD-A236-BE48-0692-1445D7F0E52A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2539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C54C3EB-B59C-4A22-A254-9874E214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06" y="190501"/>
            <a:ext cx="1465298" cy="3873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BC717-7682-707F-637C-CEBDABD1C0C0}"/>
              </a:ext>
            </a:extLst>
          </p:cNvPr>
          <p:cNvSpPr txBox="1"/>
          <p:nvPr/>
        </p:nvSpPr>
        <p:spPr>
          <a:xfrm>
            <a:off x="640835" y="851175"/>
            <a:ext cx="222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함초롬돋움" panose="020B0604000101010101" pitchFamily="50" charset="-127"/>
              </a:rPr>
              <a:t>Homepage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00AAD9FC-B0C7-113C-1B30-9588E102B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724" y="1524834"/>
            <a:ext cx="7556551" cy="40229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BA8A71-6352-280E-B8A8-266016272A77}"/>
              </a:ext>
            </a:extLst>
          </p:cNvPr>
          <p:cNvSpPr txBox="1"/>
          <p:nvPr/>
        </p:nvSpPr>
        <p:spPr>
          <a:xfrm>
            <a:off x="2577058" y="5698250"/>
            <a:ext cx="3634328" cy="783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브랜드명 변경 </a:t>
            </a:r>
            <a:r>
              <a:rPr lang="ko-KR" altLang="en-US" sz="1600" dirty="0" err="1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피부로인</a:t>
            </a:r>
            <a:r>
              <a:rPr lang="ko-KR" altLang="en-US" sz="16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6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</a:t>
            </a:r>
            <a:r>
              <a:rPr lang="ko-KR" altLang="en-US" sz="16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오늘스킨</a:t>
            </a:r>
            <a:endParaRPr lang="en-US" altLang="ko-KR" sz="1600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컨셉〮라인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그대로 유지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595A84-10F9-4FCE-93D3-97328858016E}"/>
              </a:ext>
            </a:extLst>
          </p:cNvPr>
          <p:cNvSpPr txBox="1"/>
          <p:nvPr/>
        </p:nvSpPr>
        <p:spPr>
          <a:xfrm>
            <a:off x="10289521" y="6392876"/>
            <a:ext cx="1372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www.piburoin.com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C54420-3693-6593-A8F2-AACD916A4853}"/>
              </a:ext>
            </a:extLst>
          </p:cNvPr>
          <p:cNvSpPr txBox="1"/>
          <p:nvPr/>
        </p:nvSpPr>
        <p:spPr>
          <a:xfrm>
            <a:off x="113477" y="177715"/>
            <a:ext cx="44958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함초롬바탕 확장" panose="02030504000101010101" pitchFamily="18" charset="-127"/>
                <a:ea typeface="함초롬바탕 확장" panose="0203050400010101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CM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사업부 </a:t>
            </a:r>
            <a:r>
              <a:rPr lang="ko-KR" altLang="en-US" sz="1100" dirty="0" err="1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브랜드리뉴얼</a:t>
            </a:r>
            <a:r>
              <a:rPr lang="ko-KR" altLang="en-US" sz="1100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+mn-ea"/>
                <a:cs typeface="함초롬돋움" panose="020B0604000101010101" pitchFamily="50" charset="-127"/>
              </a:rPr>
              <a:t>2022’</a:t>
            </a:r>
            <a:endParaRPr lang="ko-KR" altLang="en-US" sz="1100" b="1" dirty="0">
              <a:solidFill>
                <a:schemeClr val="bg2">
                  <a:lumMod val="50000"/>
                </a:schemeClr>
              </a:solidFill>
              <a:latin typeface="함초롬바탕 확장" panose="02030504000101010101" pitchFamily="18" charset="-127"/>
              <a:ea typeface="함초롬바탕 확장" panose="0203050400010101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A1682C73-41DE-5F1B-4076-26CB221B6EBD}"/>
              </a:ext>
            </a:extLst>
          </p:cNvPr>
          <p:cNvSpPr/>
          <p:nvPr/>
        </p:nvSpPr>
        <p:spPr>
          <a:xfrm>
            <a:off x="4983061" y="5848689"/>
            <a:ext cx="176169" cy="1670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248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232</Words>
  <Application>Microsoft Office PowerPoint</Application>
  <PresentationFormat>와이드스크린</PresentationFormat>
  <Paragraphs>73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함초롬바탕 확장</vt:lpstr>
      <vt:lpstr>Arial</vt:lpstr>
      <vt:lpstr>Georgia Pro Cond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서진의</dc:creator>
  <cp:lastModifiedBy>윤하은</cp:lastModifiedBy>
  <cp:revision>5</cp:revision>
  <dcterms:created xsi:type="dcterms:W3CDTF">2022-09-27T01:53:39Z</dcterms:created>
  <dcterms:modified xsi:type="dcterms:W3CDTF">2022-09-28T08:38:48Z</dcterms:modified>
</cp:coreProperties>
</file>